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52B"/>
    <a:srgbClr val="941C83"/>
    <a:srgbClr val="376092"/>
    <a:srgbClr val="88A4E4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84" d="100"/>
          <a:sy n="84" d="100"/>
        </p:scale>
        <p:origin x="84" y="24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4F6978-B561-4119-9C4A-3722FCA800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121790" cy="2362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CC24F7B-6437-4142-A87D-C57975F893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7000"/>
            <a:ext cx="2121790" cy="23622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A19C123-8AA7-4A31-8A05-2FA1B30074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181600"/>
            <a:ext cx="2121790" cy="2362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4C2D032-0F51-4ED5-B18C-971B91D81A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2400"/>
            <a:ext cx="2121790" cy="23622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7F6F2BA-1C65-4746-BF75-E9134D857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67000"/>
            <a:ext cx="2121790" cy="23622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7AC05DE-686D-4C06-9D4C-E0634D4C0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181600"/>
            <a:ext cx="2121790" cy="23622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949FEE2-CACA-47D3-8549-3287F39A4D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37" y="152400"/>
            <a:ext cx="2121790" cy="23622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D9D157F-642E-46C7-A5B1-DEE43DA98C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37" y="2667000"/>
            <a:ext cx="2121790" cy="23622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0B51275-0566-45FD-BB45-3D601034A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37" y="5181600"/>
            <a:ext cx="2121790" cy="23622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5392C0F-00A9-454F-B918-15D3626DD6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39" y="152400"/>
            <a:ext cx="2121790" cy="23622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510AAED-38C9-4EDE-AAF9-74587610A3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39" y="2667000"/>
            <a:ext cx="2121790" cy="23622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45B5A7C-6BA8-4755-A8D7-33CFE02F1B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39" y="5181600"/>
            <a:ext cx="2121790" cy="2362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CC8B1A-0BCD-4F6D-91AF-333D1D5FE1F8}"/>
              </a:ext>
            </a:extLst>
          </p:cNvPr>
          <p:cNvCxnSpPr/>
          <p:nvPr/>
        </p:nvCxnSpPr>
        <p:spPr>
          <a:xfrm>
            <a:off x="9448800" y="0"/>
            <a:ext cx="0" cy="7772400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34</cp:revision>
  <cp:lastPrinted>2019-06-19T22:21:16Z</cp:lastPrinted>
  <dcterms:created xsi:type="dcterms:W3CDTF">2016-07-13T22:23:39Z</dcterms:created>
  <dcterms:modified xsi:type="dcterms:W3CDTF">2021-02-12T11:44:53Z</dcterms:modified>
</cp:coreProperties>
</file>