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73" autoAdjust="0"/>
  </p:normalViewPr>
  <p:slideViewPr>
    <p:cSldViewPr>
      <p:cViewPr>
        <p:scale>
          <a:sx n="73" d="100"/>
          <a:sy n="73" d="100"/>
        </p:scale>
        <p:origin x="414" y="52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A9AB7C-56B4-4BAB-819A-E947BE59B034}"/>
              </a:ext>
            </a:extLst>
          </p:cNvPr>
          <p:cNvGrpSpPr/>
          <p:nvPr/>
        </p:nvGrpSpPr>
        <p:grpSpPr>
          <a:xfrm>
            <a:off x="76200" y="105201"/>
            <a:ext cx="1752600" cy="685800"/>
            <a:chOff x="76200" y="105201"/>
            <a:chExt cx="1752600" cy="685800"/>
          </a:xfrm>
        </p:grpSpPr>
        <p:sp>
          <p:nvSpPr>
            <p:cNvPr id="5" name="Rectangle 4"/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C777B94-5765-449B-8E44-F20EB12FEAF4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33FE21-7CEA-4894-A237-3B4049B3A357}"/>
              </a:ext>
            </a:extLst>
          </p:cNvPr>
          <p:cNvGrpSpPr/>
          <p:nvPr/>
        </p:nvGrpSpPr>
        <p:grpSpPr>
          <a:xfrm>
            <a:off x="3730831" y="105201"/>
            <a:ext cx="1752600" cy="685800"/>
            <a:chOff x="3730831" y="105201"/>
            <a:chExt cx="1752600" cy="685800"/>
          </a:xfrm>
        </p:grpSpPr>
        <p:sp>
          <p:nvSpPr>
            <p:cNvPr id="293" name="Rectangle 292"/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F1EFDF-858F-4374-9DBA-B84ABC1069F2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1D318D-F258-4FF3-9D5E-FDB9F11730B4}"/>
              </a:ext>
            </a:extLst>
          </p:cNvPr>
          <p:cNvGrpSpPr/>
          <p:nvPr/>
        </p:nvGrpSpPr>
        <p:grpSpPr>
          <a:xfrm>
            <a:off x="1903465" y="104057"/>
            <a:ext cx="1752600" cy="685800"/>
            <a:chOff x="1903465" y="104057"/>
            <a:chExt cx="1752600" cy="6858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89F776-4C7C-44FC-B73B-DBE7EF726C70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43D875-10A1-45B5-956C-4455CE3F203E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433A28-5AAA-42D3-929E-EC82FDD70922}"/>
              </a:ext>
            </a:extLst>
          </p:cNvPr>
          <p:cNvGrpSpPr/>
          <p:nvPr/>
        </p:nvGrpSpPr>
        <p:grpSpPr>
          <a:xfrm>
            <a:off x="5561065" y="104057"/>
            <a:ext cx="1752600" cy="685800"/>
            <a:chOff x="5558096" y="108899"/>
            <a:chExt cx="1752600" cy="6858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7524C1E-5DEC-412C-AFBE-4C53D10B29A7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B7BAC3-2559-4AFB-A304-62B8E549AAD6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3D855A-7F07-40D6-9BB7-FE6B91403120}"/>
              </a:ext>
            </a:extLst>
          </p:cNvPr>
          <p:cNvGrpSpPr/>
          <p:nvPr/>
        </p:nvGrpSpPr>
        <p:grpSpPr>
          <a:xfrm>
            <a:off x="7388431" y="105201"/>
            <a:ext cx="1752600" cy="685800"/>
            <a:chOff x="7388431" y="105201"/>
            <a:chExt cx="1752600" cy="685800"/>
          </a:xfrm>
        </p:grpSpPr>
        <p:sp>
          <p:nvSpPr>
            <p:cNvPr id="373" name="Rectangle 372"/>
            <p:cNvSpPr/>
            <p:nvPr/>
          </p:nvSpPr>
          <p:spPr>
            <a:xfrm>
              <a:off x="7388431" y="105201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E004CE-C9DE-49A4-9CA8-F6EF83D0454E}"/>
                </a:ext>
              </a:extLst>
            </p:cNvPr>
            <p:cNvSpPr txBox="1"/>
            <p:nvPr/>
          </p:nvSpPr>
          <p:spPr>
            <a:xfrm>
              <a:off x="7675689" y="256456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6526AAC-3A35-40DA-A5B4-159B5210A0A8}"/>
              </a:ext>
            </a:extLst>
          </p:cNvPr>
          <p:cNvGrpSpPr/>
          <p:nvPr/>
        </p:nvGrpSpPr>
        <p:grpSpPr>
          <a:xfrm>
            <a:off x="79169" y="869376"/>
            <a:ext cx="1752600" cy="685800"/>
            <a:chOff x="76200" y="105201"/>
            <a:chExt cx="1752600" cy="6858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C7F5AF-CB77-43CB-9A14-6CE61F7BD6B4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5F1E5D9-C253-4A6F-A9D3-19132BC885D5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DA15CE-B404-47E5-86BF-529138B37048}"/>
              </a:ext>
            </a:extLst>
          </p:cNvPr>
          <p:cNvGrpSpPr/>
          <p:nvPr/>
        </p:nvGrpSpPr>
        <p:grpSpPr>
          <a:xfrm>
            <a:off x="3733800" y="869376"/>
            <a:ext cx="1752600" cy="685800"/>
            <a:chOff x="3730831" y="105201"/>
            <a:chExt cx="1752600" cy="6858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A4478B8-2861-49C6-9A4C-DF5A63E4B936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D30CC3-5CAB-490F-B6BA-E51DB16AC321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CC4BF5E-2387-47DC-B307-25FCBCA7A359}"/>
              </a:ext>
            </a:extLst>
          </p:cNvPr>
          <p:cNvGrpSpPr/>
          <p:nvPr/>
        </p:nvGrpSpPr>
        <p:grpSpPr>
          <a:xfrm>
            <a:off x="1906434" y="868232"/>
            <a:ext cx="1752600" cy="685800"/>
            <a:chOff x="1903465" y="104057"/>
            <a:chExt cx="1752600" cy="6858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6C3E979-CF16-4957-8B73-F0B012B70AA0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12B783E-C0D3-4EFC-8E61-3AFBE28774FE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F6457E7-01EE-421F-9507-7EDFC0C67BEB}"/>
              </a:ext>
            </a:extLst>
          </p:cNvPr>
          <p:cNvGrpSpPr/>
          <p:nvPr/>
        </p:nvGrpSpPr>
        <p:grpSpPr>
          <a:xfrm>
            <a:off x="5561065" y="868232"/>
            <a:ext cx="1752600" cy="685800"/>
            <a:chOff x="5558096" y="108899"/>
            <a:chExt cx="1752600" cy="6858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08250A-4D91-47C1-BDB9-B6E4DF63B327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A98916B-8167-4402-97BA-5C04107BEE66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3E2182-0B0A-4E9F-A910-FF90A8A2EE9A}"/>
              </a:ext>
            </a:extLst>
          </p:cNvPr>
          <p:cNvGrpSpPr/>
          <p:nvPr/>
        </p:nvGrpSpPr>
        <p:grpSpPr>
          <a:xfrm>
            <a:off x="7391400" y="869376"/>
            <a:ext cx="1752600" cy="685800"/>
            <a:chOff x="7391400" y="869376"/>
            <a:chExt cx="1752600" cy="6858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2B69E3-969A-436C-BB25-6FE924546F3A}"/>
                </a:ext>
              </a:extLst>
            </p:cNvPr>
            <p:cNvSpPr/>
            <p:nvPr/>
          </p:nvSpPr>
          <p:spPr>
            <a:xfrm>
              <a:off x="7391400" y="869376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A022A7-7970-4B6B-B43D-9C139F49CF48}"/>
                </a:ext>
              </a:extLst>
            </p:cNvPr>
            <p:cNvSpPr txBox="1"/>
            <p:nvPr/>
          </p:nvSpPr>
          <p:spPr>
            <a:xfrm>
              <a:off x="7678658" y="1020631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FDF516-82B0-4FAE-B8C5-64922DEC4A39}"/>
              </a:ext>
            </a:extLst>
          </p:cNvPr>
          <p:cNvGrpSpPr/>
          <p:nvPr/>
        </p:nvGrpSpPr>
        <p:grpSpPr>
          <a:xfrm>
            <a:off x="76200" y="1632407"/>
            <a:ext cx="1752600" cy="685800"/>
            <a:chOff x="76200" y="105201"/>
            <a:chExt cx="1752600" cy="6858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9D932F-C024-40A0-A17B-50F85F82BEFC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E8228AD-797C-4C62-B1DF-5E10297BE734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1DC53-077E-4BF1-92FE-2E901D2D16A6}"/>
              </a:ext>
            </a:extLst>
          </p:cNvPr>
          <p:cNvGrpSpPr/>
          <p:nvPr/>
        </p:nvGrpSpPr>
        <p:grpSpPr>
          <a:xfrm>
            <a:off x="3730831" y="1632407"/>
            <a:ext cx="1752600" cy="685800"/>
            <a:chOff x="3730831" y="105201"/>
            <a:chExt cx="1752600" cy="6858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2C1AFE6-F6F8-4CEC-BEFC-1ADEC49CF982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84F72DF-63BE-4881-B82E-7102AACE5F84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4B12B8F-28B2-447E-B361-896417E4B488}"/>
              </a:ext>
            </a:extLst>
          </p:cNvPr>
          <p:cNvGrpSpPr/>
          <p:nvPr/>
        </p:nvGrpSpPr>
        <p:grpSpPr>
          <a:xfrm>
            <a:off x="1903465" y="1631263"/>
            <a:ext cx="1752600" cy="685800"/>
            <a:chOff x="1903465" y="104057"/>
            <a:chExt cx="1752600" cy="6858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EC9768-F641-4940-A07D-43BEBD2A0227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984C6A1-4CA4-455D-9914-0D9E2383091C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8EE67D-2238-43F6-BCC3-83990A055A2A}"/>
              </a:ext>
            </a:extLst>
          </p:cNvPr>
          <p:cNvGrpSpPr/>
          <p:nvPr/>
        </p:nvGrpSpPr>
        <p:grpSpPr>
          <a:xfrm>
            <a:off x="5561065" y="1631263"/>
            <a:ext cx="1752600" cy="685800"/>
            <a:chOff x="5558096" y="108899"/>
            <a:chExt cx="1752600" cy="685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6270167-AA8D-4599-B51A-C5CD1E0C13DB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4A4E73-18EF-48FD-8705-3F493C9B966C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DB089F3-E560-4330-A079-58BA22052DBC}"/>
              </a:ext>
            </a:extLst>
          </p:cNvPr>
          <p:cNvGrpSpPr/>
          <p:nvPr/>
        </p:nvGrpSpPr>
        <p:grpSpPr>
          <a:xfrm>
            <a:off x="7388431" y="1632407"/>
            <a:ext cx="1752600" cy="685800"/>
            <a:chOff x="7388431" y="105201"/>
            <a:chExt cx="1752600" cy="6858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48AB465-2A39-46EB-BD3B-8CFEBA14A48D}"/>
                </a:ext>
              </a:extLst>
            </p:cNvPr>
            <p:cNvSpPr/>
            <p:nvPr/>
          </p:nvSpPr>
          <p:spPr>
            <a:xfrm>
              <a:off x="7388431" y="105201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D780A40-6932-491B-BB21-00E9DC411EB2}"/>
                </a:ext>
              </a:extLst>
            </p:cNvPr>
            <p:cNvSpPr txBox="1"/>
            <p:nvPr/>
          </p:nvSpPr>
          <p:spPr>
            <a:xfrm>
              <a:off x="7675689" y="256456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F8379B3-7775-4978-A6A5-3119C0819596}"/>
              </a:ext>
            </a:extLst>
          </p:cNvPr>
          <p:cNvGrpSpPr/>
          <p:nvPr/>
        </p:nvGrpSpPr>
        <p:grpSpPr>
          <a:xfrm>
            <a:off x="79169" y="2396582"/>
            <a:ext cx="1752600" cy="685800"/>
            <a:chOff x="76200" y="105201"/>
            <a:chExt cx="1752600" cy="6858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7CB3E0-D67E-4647-A42B-07CB08BA8DF4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09FBFC1-3BDC-4D28-9D80-5C2319E830DE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38A4175-0942-42AD-AD3D-C5584A4ECDB3}"/>
              </a:ext>
            </a:extLst>
          </p:cNvPr>
          <p:cNvGrpSpPr/>
          <p:nvPr/>
        </p:nvGrpSpPr>
        <p:grpSpPr>
          <a:xfrm>
            <a:off x="3733800" y="2396582"/>
            <a:ext cx="1752600" cy="685800"/>
            <a:chOff x="3730831" y="105201"/>
            <a:chExt cx="1752600" cy="6858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FE3A5A5-3E8A-49A7-9CE2-82E37B57ED60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00DFBEF-EF66-4411-A948-C1B1A9706792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038B731-E0F5-4FDF-9EC0-382076982E40}"/>
              </a:ext>
            </a:extLst>
          </p:cNvPr>
          <p:cNvGrpSpPr/>
          <p:nvPr/>
        </p:nvGrpSpPr>
        <p:grpSpPr>
          <a:xfrm>
            <a:off x="1906434" y="2395438"/>
            <a:ext cx="1752600" cy="685800"/>
            <a:chOff x="1903465" y="104057"/>
            <a:chExt cx="1752600" cy="6858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37A266-9443-45C4-9E72-563CB4A14C1A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7B6021E-9F61-4CF4-9E9E-0876E3EDBDBD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25D176-A116-4413-ACD0-92174A0811BB}"/>
              </a:ext>
            </a:extLst>
          </p:cNvPr>
          <p:cNvGrpSpPr/>
          <p:nvPr/>
        </p:nvGrpSpPr>
        <p:grpSpPr>
          <a:xfrm>
            <a:off x="5561065" y="2395438"/>
            <a:ext cx="1752600" cy="685800"/>
            <a:chOff x="5558096" y="108899"/>
            <a:chExt cx="1752600" cy="6858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9CAC5AB-5550-4B8A-B5A9-C9B4930960E8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535F32E-1BDD-4FF8-B60D-0BEF41FDCE8C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0514EC-A15D-46CB-B929-D64BECE0154C}"/>
              </a:ext>
            </a:extLst>
          </p:cNvPr>
          <p:cNvGrpSpPr/>
          <p:nvPr/>
        </p:nvGrpSpPr>
        <p:grpSpPr>
          <a:xfrm>
            <a:off x="7391400" y="2396582"/>
            <a:ext cx="1752600" cy="685800"/>
            <a:chOff x="7391400" y="869376"/>
            <a:chExt cx="1752600" cy="6858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88C377D-3A45-42DA-9704-04265A608386}"/>
                </a:ext>
              </a:extLst>
            </p:cNvPr>
            <p:cNvSpPr/>
            <p:nvPr/>
          </p:nvSpPr>
          <p:spPr>
            <a:xfrm>
              <a:off x="7391400" y="869376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EC9987-CFAA-421C-A66C-B8268AED7BE0}"/>
                </a:ext>
              </a:extLst>
            </p:cNvPr>
            <p:cNvSpPr txBox="1"/>
            <p:nvPr/>
          </p:nvSpPr>
          <p:spPr>
            <a:xfrm>
              <a:off x="7678658" y="1020631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B1F076F-D4E6-4F7C-941B-87548E1C278B}"/>
              </a:ext>
            </a:extLst>
          </p:cNvPr>
          <p:cNvGrpSpPr/>
          <p:nvPr/>
        </p:nvGrpSpPr>
        <p:grpSpPr>
          <a:xfrm>
            <a:off x="73231" y="3200400"/>
            <a:ext cx="1752600" cy="685800"/>
            <a:chOff x="76200" y="105201"/>
            <a:chExt cx="1752600" cy="6858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67767CC-FE90-404C-8124-FD229CBC06FA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642751-F5FC-422E-8994-01AEB8ABA1CB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DBFCBE9-63B6-446D-9CE5-341D77F9DD51}"/>
              </a:ext>
            </a:extLst>
          </p:cNvPr>
          <p:cNvGrpSpPr/>
          <p:nvPr/>
        </p:nvGrpSpPr>
        <p:grpSpPr>
          <a:xfrm>
            <a:off x="3727862" y="3200400"/>
            <a:ext cx="1752600" cy="685800"/>
            <a:chOff x="3730831" y="105201"/>
            <a:chExt cx="1752600" cy="6858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00DAE4-6217-496F-8CE0-062AF48CFB1F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4A86FC8-EF66-4F48-9074-DA4E3B8DCE93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08C39C7-A66B-4B6F-BE70-2C5BB898E474}"/>
              </a:ext>
            </a:extLst>
          </p:cNvPr>
          <p:cNvGrpSpPr/>
          <p:nvPr/>
        </p:nvGrpSpPr>
        <p:grpSpPr>
          <a:xfrm>
            <a:off x="1900496" y="3199256"/>
            <a:ext cx="1752600" cy="685800"/>
            <a:chOff x="1903465" y="104057"/>
            <a:chExt cx="1752600" cy="68580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086B197-DA46-4F4C-B889-F8D41E6FDA5C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73893B6-6BD3-4DB5-BB26-E45ACDACFC84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B26726F-0423-43A5-9BBB-794A924E90D0}"/>
              </a:ext>
            </a:extLst>
          </p:cNvPr>
          <p:cNvGrpSpPr/>
          <p:nvPr/>
        </p:nvGrpSpPr>
        <p:grpSpPr>
          <a:xfrm>
            <a:off x="5558096" y="3199256"/>
            <a:ext cx="1752600" cy="685800"/>
            <a:chOff x="5558096" y="108899"/>
            <a:chExt cx="1752600" cy="6858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7F235E4-5E93-4375-A423-905A95DD74AF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12C3623-4AE3-455E-BAAB-76F59CD5DFB7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FCD300-A4EF-4AAF-BD91-B54D7A1B9140}"/>
              </a:ext>
            </a:extLst>
          </p:cNvPr>
          <p:cNvGrpSpPr/>
          <p:nvPr/>
        </p:nvGrpSpPr>
        <p:grpSpPr>
          <a:xfrm>
            <a:off x="7385462" y="3200400"/>
            <a:ext cx="1752600" cy="685800"/>
            <a:chOff x="7388431" y="105201"/>
            <a:chExt cx="1752600" cy="6858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C51E330-56C0-42BD-A6FA-EC08DF4F6919}"/>
                </a:ext>
              </a:extLst>
            </p:cNvPr>
            <p:cNvSpPr/>
            <p:nvPr/>
          </p:nvSpPr>
          <p:spPr>
            <a:xfrm>
              <a:off x="7388431" y="105201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4EC4B4B-A9EB-4CDB-A705-EFA0149015A3}"/>
                </a:ext>
              </a:extLst>
            </p:cNvPr>
            <p:cNvSpPr txBox="1"/>
            <p:nvPr/>
          </p:nvSpPr>
          <p:spPr>
            <a:xfrm>
              <a:off x="7675689" y="256456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90C76D8-6860-4A4D-AB8B-D82A92152772}"/>
              </a:ext>
            </a:extLst>
          </p:cNvPr>
          <p:cNvGrpSpPr/>
          <p:nvPr/>
        </p:nvGrpSpPr>
        <p:grpSpPr>
          <a:xfrm>
            <a:off x="76200" y="3964575"/>
            <a:ext cx="1752600" cy="685800"/>
            <a:chOff x="76200" y="105201"/>
            <a:chExt cx="1752600" cy="6858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26D084F-1826-4EC4-8189-66BA4431427C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BED3C4A-17F6-4821-84B5-0496180E3F0A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5DF6DC-D8D9-4963-B752-D09985D1058F}"/>
              </a:ext>
            </a:extLst>
          </p:cNvPr>
          <p:cNvGrpSpPr/>
          <p:nvPr/>
        </p:nvGrpSpPr>
        <p:grpSpPr>
          <a:xfrm>
            <a:off x="3730831" y="3964575"/>
            <a:ext cx="1752600" cy="685800"/>
            <a:chOff x="3730831" y="105201"/>
            <a:chExt cx="1752600" cy="68580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8B1E37F-4F57-4E65-926E-33BB397BAC10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A22931-6187-4C32-A301-AFC39C02236C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7F16050-2044-43D4-A345-D6DB53254ED5}"/>
              </a:ext>
            </a:extLst>
          </p:cNvPr>
          <p:cNvGrpSpPr/>
          <p:nvPr/>
        </p:nvGrpSpPr>
        <p:grpSpPr>
          <a:xfrm>
            <a:off x="1903465" y="3963431"/>
            <a:ext cx="1752600" cy="685800"/>
            <a:chOff x="1903465" y="104057"/>
            <a:chExt cx="1752600" cy="6858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57CB614-F9BD-44C7-BB51-A0E188052A7E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D240733-EE90-43AE-AF03-9576998399B1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067C33F-54E5-4ED7-983E-A6EF9991DA96}"/>
              </a:ext>
            </a:extLst>
          </p:cNvPr>
          <p:cNvGrpSpPr/>
          <p:nvPr/>
        </p:nvGrpSpPr>
        <p:grpSpPr>
          <a:xfrm>
            <a:off x="5558096" y="3963431"/>
            <a:ext cx="1752600" cy="685800"/>
            <a:chOff x="5558096" y="108899"/>
            <a:chExt cx="1752600" cy="6858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6502553-EB13-4BE8-85FE-00E53EBB5CBA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16BAF04-A527-4E3C-B968-43D60BD4177F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69AB149-D6F3-41B1-80C2-3C124546B53A}"/>
              </a:ext>
            </a:extLst>
          </p:cNvPr>
          <p:cNvGrpSpPr/>
          <p:nvPr/>
        </p:nvGrpSpPr>
        <p:grpSpPr>
          <a:xfrm>
            <a:off x="7388431" y="3964575"/>
            <a:ext cx="1752600" cy="685800"/>
            <a:chOff x="7391400" y="869376"/>
            <a:chExt cx="1752600" cy="6858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1ED0AC1-6406-4FA3-9579-A326A99A6EDC}"/>
                </a:ext>
              </a:extLst>
            </p:cNvPr>
            <p:cNvSpPr/>
            <p:nvPr/>
          </p:nvSpPr>
          <p:spPr>
            <a:xfrm>
              <a:off x="7391400" y="869376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6C045E-735B-4E21-A625-ABD95E23E9DF}"/>
                </a:ext>
              </a:extLst>
            </p:cNvPr>
            <p:cNvSpPr txBox="1"/>
            <p:nvPr/>
          </p:nvSpPr>
          <p:spPr>
            <a:xfrm>
              <a:off x="7678658" y="1020631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63F5F9A-EB04-49F8-9470-8567BB25EB7D}"/>
              </a:ext>
            </a:extLst>
          </p:cNvPr>
          <p:cNvGrpSpPr/>
          <p:nvPr/>
        </p:nvGrpSpPr>
        <p:grpSpPr>
          <a:xfrm>
            <a:off x="73231" y="4727606"/>
            <a:ext cx="1752600" cy="685800"/>
            <a:chOff x="76200" y="105201"/>
            <a:chExt cx="1752600" cy="68580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AEC682F-6F7B-4111-AF7D-81F35EAD5B1F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B57E264-197C-43A2-A908-893DDDED6D70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D9742D4-E570-4E2F-A33C-DBF774CB9266}"/>
              </a:ext>
            </a:extLst>
          </p:cNvPr>
          <p:cNvGrpSpPr/>
          <p:nvPr/>
        </p:nvGrpSpPr>
        <p:grpSpPr>
          <a:xfrm>
            <a:off x="3727862" y="4727606"/>
            <a:ext cx="1752600" cy="685800"/>
            <a:chOff x="3730831" y="105201"/>
            <a:chExt cx="1752600" cy="6858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915AD7-1A02-410C-AF6B-BBF24CD1C8E4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A9C30D4-FB96-4726-BFF8-DD22BAC52375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A3CF1CC-75DC-456D-95C2-1473CDE4C3E8}"/>
              </a:ext>
            </a:extLst>
          </p:cNvPr>
          <p:cNvGrpSpPr/>
          <p:nvPr/>
        </p:nvGrpSpPr>
        <p:grpSpPr>
          <a:xfrm>
            <a:off x="1900496" y="4726462"/>
            <a:ext cx="1752600" cy="685800"/>
            <a:chOff x="1903465" y="104057"/>
            <a:chExt cx="1752600" cy="6858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2FF448B-5185-4FE5-91A9-57B0C4422E11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45F382-2C0C-491B-AE71-5B04E6AE5262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70423AE-D976-4E9D-91C8-161462C18436}"/>
              </a:ext>
            </a:extLst>
          </p:cNvPr>
          <p:cNvGrpSpPr/>
          <p:nvPr/>
        </p:nvGrpSpPr>
        <p:grpSpPr>
          <a:xfrm>
            <a:off x="5558096" y="4726462"/>
            <a:ext cx="1752600" cy="685800"/>
            <a:chOff x="5558096" y="108899"/>
            <a:chExt cx="1752600" cy="6858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AB9FBD4-42FC-4F6C-BE6D-A000F6D5B7DD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DC01ED-663F-4B54-936B-D62F5BCFF724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5FC176C-1ACC-4C97-8D15-4A66AA9A3D1B}"/>
              </a:ext>
            </a:extLst>
          </p:cNvPr>
          <p:cNvGrpSpPr/>
          <p:nvPr/>
        </p:nvGrpSpPr>
        <p:grpSpPr>
          <a:xfrm>
            <a:off x="7385462" y="4727606"/>
            <a:ext cx="1752600" cy="685800"/>
            <a:chOff x="7388431" y="105201"/>
            <a:chExt cx="1752600" cy="68580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2EFBB-BF4C-49AE-80C4-25CDCFE28C0D}"/>
                </a:ext>
              </a:extLst>
            </p:cNvPr>
            <p:cNvSpPr/>
            <p:nvPr/>
          </p:nvSpPr>
          <p:spPr>
            <a:xfrm>
              <a:off x="7388431" y="105201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C2D2EA8-4732-495C-ABFD-4924323A0C3A}"/>
                </a:ext>
              </a:extLst>
            </p:cNvPr>
            <p:cNvSpPr txBox="1"/>
            <p:nvPr/>
          </p:nvSpPr>
          <p:spPr>
            <a:xfrm>
              <a:off x="7675689" y="256456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F545702-FD7B-48B1-A9A6-C7677324AC8C}"/>
              </a:ext>
            </a:extLst>
          </p:cNvPr>
          <p:cNvGrpSpPr/>
          <p:nvPr/>
        </p:nvGrpSpPr>
        <p:grpSpPr>
          <a:xfrm>
            <a:off x="76200" y="5491781"/>
            <a:ext cx="1752600" cy="685800"/>
            <a:chOff x="76200" y="105201"/>
            <a:chExt cx="1752600" cy="6858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557FE3C-47ED-4C1B-B869-AACBDE4ECC25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CB79F5C-69F5-476E-8562-4CE032FFE7E3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0DA3606-4AC3-42E1-AB6A-81F90E99C426}"/>
              </a:ext>
            </a:extLst>
          </p:cNvPr>
          <p:cNvGrpSpPr/>
          <p:nvPr/>
        </p:nvGrpSpPr>
        <p:grpSpPr>
          <a:xfrm>
            <a:off x="3730831" y="5491781"/>
            <a:ext cx="1752600" cy="685800"/>
            <a:chOff x="3730831" y="105201"/>
            <a:chExt cx="1752600" cy="6858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D41D9EE-CFAD-48ED-8999-41D0E46ADAD5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2508ACA-6648-4DE3-BFAE-3F564DAA26A6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2168F4E-E935-4C2A-A0AD-AE386AEEBD5A}"/>
              </a:ext>
            </a:extLst>
          </p:cNvPr>
          <p:cNvGrpSpPr/>
          <p:nvPr/>
        </p:nvGrpSpPr>
        <p:grpSpPr>
          <a:xfrm>
            <a:off x="1903465" y="5490637"/>
            <a:ext cx="1752600" cy="685800"/>
            <a:chOff x="1903465" y="104057"/>
            <a:chExt cx="1752600" cy="6858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3FBC8C7-A5D6-42C7-953E-18D5BE3F4BB2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4F9962F-9F68-4118-953B-E4E3FBC789EE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F6652A8-49CD-4D9B-86FC-F48F7F359392}"/>
              </a:ext>
            </a:extLst>
          </p:cNvPr>
          <p:cNvGrpSpPr/>
          <p:nvPr/>
        </p:nvGrpSpPr>
        <p:grpSpPr>
          <a:xfrm>
            <a:off x="5558096" y="5490637"/>
            <a:ext cx="1752600" cy="685800"/>
            <a:chOff x="5558096" y="108899"/>
            <a:chExt cx="1752600" cy="68580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D44D09E-9823-4548-B835-4ED7482C50BC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206ABE-3006-49BE-A439-EBB2B77120CF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B56230E-C8C8-4B00-8E37-88B0B8C62FAB}"/>
              </a:ext>
            </a:extLst>
          </p:cNvPr>
          <p:cNvGrpSpPr/>
          <p:nvPr/>
        </p:nvGrpSpPr>
        <p:grpSpPr>
          <a:xfrm>
            <a:off x="7388431" y="5491781"/>
            <a:ext cx="1752600" cy="685800"/>
            <a:chOff x="7391400" y="869376"/>
            <a:chExt cx="1752600" cy="68580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E535BC-15A2-4ED2-BC24-BF6727AB1D17}"/>
                </a:ext>
              </a:extLst>
            </p:cNvPr>
            <p:cNvSpPr/>
            <p:nvPr/>
          </p:nvSpPr>
          <p:spPr>
            <a:xfrm>
              <a:off x="7391400" y="869376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088122-BE10-4056-9D3A-FE80F3CFAED8}"/>
                </a:ext>
              </a:extLst>
            </p:cNvPr>
            <p:cNvSpPr txBox="1"/>
            <p:nvPr/>
          </p:nvSpPr>
          <p:spPr>
            <a:xfrm>
              <a:off x="7678658" y="1020631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CDF9F4C-4FE4-477B-8B84-5CEAA8F670E9}"/>
              </a:ext>
            </a:extLst>
          </p:cNvPr>
          <p:cNvGrpSpPr/>
          <p:nvPr/>
        </p:nvGrpSpPr>
        <p:grpSpPr>
          <a:xfrm>
            <a:off x="73231" y="6262718"/>
            <a:ext cx="1752600" cy="685800"/>
            <a:chOff x="76200" y="105201"/>
            <a:chExt cx="1752600" cy="6858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92D86E0-1353-417C-BA54-DF2ABBDD4EC9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34EF867-A659-4CD2-982E-24D08A92261C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8730E87-4D97-4772-ADD3-D674647003C1}"/>
              </a:ext>
            </a:extLst>
          </p:cNvPr>
          <p:cNvGrpSpPr/>
          <p:nvPr/>
        </p:nvGrpSpPr>
        <p:grpSpPr>
          <a:xfrm>
            <a:off x="3727862" y="6262718"/>
            <a:ext cx="1752600" cy="685800"/>
            <a:chOff x="3730831" y="105201"/>
            <a:chExt cx="1752600" cy="6858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39947D3-90BA-4C59-B93E-93B98BD9C594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BC0EE38-A60E-4F2E-B645-7EB8C876B112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2B0AB4-8E42-4111-8CC1-C34FC8B7D898}"/>
              </a:ext>
            </a:extLst>
          </p:cNvPr>
          <p:cNvGrpSpPr/>
          <p:nvPr/>
        </p:nvGrpSpPr>
        <p:grpSpPr>
          <a:xfrm>
            <a:off x="1900496" y="6261574"/>
            <a:ext cx="1752600" cy="685800"/>
            <a:chOff x="1903465" y="104057"/>
            <a:chExt cx="1752600" cy="685800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737165-ABB6-425D-A79D-78A4AF789EC9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D23F52F-2ADA-417D-99F8-273D7B22F35F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111C38A-2657-483F-AFF0-D5F512E5EB3F}"/>
              </a:ext>
            </a:extLst>
          </p:cNvPr>
          <p:cNvGrpSpPr/>
          <p:nvPr/>
        </p:nvGrpSpPr>
        <p:grpSpPr>
          <a:xfrm>
            <a:off x="5558096" y="6261574"/>
            <a:ext cx="1752600" cy="685800"/>
            <a:chOff x="5558096" y="108899"/>
            <a:chExt cx="1752600" cy="685800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DC99D00-9F23-40B7-9792-8EA8CAD5D9A1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CD9EA6C-DA63-4C87-80ED-6A177BA8B5BB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3C94FE8-AF11-4C94-A14E-E83C21B1D1C7}"/>
              </a:ext>
            </a:extLst>
          </p:cNvPr>
          <p:cNvGrpSpPr/>
          <p:nvPr/>
        </p:nvGrpSpPr>
        <p:grpSpPr>
          <a:xfrm>
            <a:off x="7385462" y="6262718"/>
            <a:ext cx="1752600" cy="685800"/>
            <a:chOff x="7388431" y="105201"/>
            <a:chExt cx="1752600" cy="6858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3A390F5-D28C-4CCC-8C99-1B466D04D52B}"/>
                </a:ext>
              </a:extLst>
            </p:cNvPr>
            <p:cNvSpPr/>
            <p:nvPr/>
          </p:nvSpPr>
          <p:spPr>
            <a:xfrm>
              <a:off x="7388431" y="105201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8C5DE86-A801-4EAB-AB80-AA4DCFC702CE}"/>
                </a:ext>
              </a:extLst>
            </p:cNvPr>
            <p:cNvSpPr txBox="1"/>
            <p:nvPr/>
          </p:nvSpPr>
          <p:spPr>
            <a:xfrm>
              <a:off x="7675689" y="256456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F0FC668-DF41-45DF-99EA-6C89E17B95FB}"/>
              </a:ext>
            </a:extLst>
          </p:cNvPr>
          <p:cNvGrpSpPr/>
          <p:nvPr/>
        </p:nvGrpSpPr>
        <p:grpSpPr>
          <a:xfrm>
            <a:off x="76200" y="7026893"/>
            <a:ext cx="1752600" cy="685800"/>
            <a:chOff x="76200" y="105201"/>
            <a:chExt cx="1752600" cy="68580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C368163-3065-4C70-B914-9D710F0F9F75}"/>
                </a:ext>
              </a:extLst>
            </p:cNvPr>
            <p:cNvSpPr/>
            <p:nvPr/>
          </p:nvSpPr>
          <p:spPr>
            <a:xfrm>
              <a:off x="76200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2515B9C-8F1A-4CBB-9DEE-44D935964BFB}"/>
                </a:ext>
              </a:extLst>
            </p:cNvPr>
            <p:cNvSpPr txBox="1"/>
            <p:nvPr/>
          </p:nvSpPr>
          <p:spPr>
            <a:xfrm>
              <a:off x="131000" y="257601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62EDF57-C92E-4CC6-8714-FCA04EFFB784}"/>
              </a:ext>
            </a:extLst>
          </p:cNvPr>
          <p:cNvGrpSpPr/>
          <p:nvPr/>
        </p:nvGrpSpPr>
        <p:grpSpPr>
          <a:xfrm>
            <a:off x="3730831" y="7026893"/>
            <a:ext cx="1752600" cy="685800"/>
            <a:chOff x="3730831" y="105201"/>
            <a:chExt cx="1752600" cy="68580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33BCEC8-396A-4156-9858-83330939A41D}"/>
                </a:ext>
              </a:extLst>
            </p:cNvPr>
            <p:cNvSpPr/>
            <p:nvPr/>
          </p:nvSpPr>
          <p:spPr>
            <a:xfrm>
              <a:off x="3730831" y="105201"/>
              <a:ext cx="1752600" cy="685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FD4366A-1EDD-48E3-855E-048DE1A7C09B}"/>
                </a:ext>
              </a:extLst>
            </p:cNvPr>
            <p:cNvSpPr txBox="1"/>
            <p:nvPr/>
          </p:nvSpPr>
          <p:spPr>
            <a:xfrm>
              <a:off x="3837529" y="257601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14FDB9-C58F-4775-8424-1C775F3F5EA9}"/>
              </a:ext>
            </a:extLst>
          </p:cNvPr>
          <p:cNvGrpSpPr/>
          <p:nvPr/>
        </p:nvGrpSpPr>
        <p:grpSpPr>
          <a:xfrm>
            <a:off x="1903465" y="7025749"/>
            <a:ext cx="1752600" cy="685800"/>
            <a:chOff x="1903465" y="104057"/>
            <a:chExt cx="1752600" cy="6858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B886C8B-B948-4945-8909-84928CA3E5AD}"/>
                </a:ext>
              </a:extLst>
            </p:cNvPr>
            <p:cNvSpPr/>
            <p:nvPr/>
          </p:nvSpPr>
          <p:spPr>
            <a:xfrm>
              <a:off x="1903465" y="104057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14EA2C9-16F6-48F3-AFFF-C5850A040BD4}"/>
                </a:ext>
              </a:extLst>
            </p:cNvPr>
            <p:cNvSpPr txBox="1"/>
            <p:nvPr/>
          </p:nvSpPr>
          <p:spPr>
            <a:xfrm>
              <a:off x="1958265" y="256457"/>
              <a:ext cx="1652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HACKED!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171C140-AF0B-427A-8070-0B6601263F1F}"/>
              </a:ext>
            </a:extLst>
          </p:cNvPr>
          <p:cNvGrpSpPr/>
          <p:nvPr/>
        </p:nvGrpSpPr>
        <p:grpSpPr>
          <a:xfrm>
            <a:off x="5558096" y="7025749"/>
            <a:ext cx="1752600" cy="685800"/>
            <a:chOff x="5558096" y="108899"/>
            <a:chExt cx="1752600" cy="68580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F850168-9F02-4AD4-AFB8-72BFE7FBB10E}"/>
                </a:ext>
              </a:extLst>
            </p:cNvPr>
            <p:cNvSpPr/>
            <p:nvPr/>
          </p:nvSpPr>
          <p:spPr>
            <a:xfrm>
              <a:off x="5558096" y="108899"/>
              <a:ext cx="1752600" cy="685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342900" algn="l"/>
                </a:tabLst>
              </a:pPr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3DDC992-AA0A-4FBF-9C0B-5B28717CFED8}"/>
                </a:ext>
              </a:extLst>
            </p:cNvPr>
            <p:cNvSpPr txBox="1"/>
            <p:nvPr/>
          </p:nvSpPr>
          <p:spPr>
            <a:xfrm>
              <a:off x="5664794" y="26129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Baveuse" panose="01000503000000020004" pitchFamily="2" charset="0"/>
                </a:rPr>
                <a:t>PWNED!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90A2978-8A28-4CD3-B903-BB2D114F8EA6}"/>
              </a:ext>
            </a:extLst>
          </p:cNvPr>
          <p:cNvGrpSpPr/>
          <p:nvPr/>
        </p:nvGrpSpPr>
        <p:grpSpPr>
          <a:xfrm>
            <a:off x="7388431" y="7026893"/>
            <a:ext cx="1752600" cy="685800"/>
            <a:chOff x="7391400" y="869376"/>
            <a:chExt cx="1752600" cy="68580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25EBB5D-D2D0-4770-826C-6523AB016C82}"/>
                </a:ext>
              </a:extLst>
            </p:cNvPr>
            <p:cNvSpPr/>
            <p:nvPr/>
          </p:nvSpPr>
          <p:spPr>
            <a:xfrm>
              <a:off x="7391400" y="869376"/>
              <a:ext cx="1752600" cy="6858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0FAA653-0BFE-4BF6-8C6A-2BED58133F24}"/>
                </a:ext>
              </a:extLst>
            </p:cNvPr>
            <p:cNvSpPr txBox="1"/>
            <p:nvPr/>
          </p:nvSpPr>
          <p:spPr>
            <a:xfrm>
              <a:off x="7678658" y="1020631"/>
              <a:ext cx="11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Baveuse" panose="01000503000000020004" pitchFamily="2" charset="0"/>
                </a:rPr>
                <a:t>ANTS!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CB2B0E-5CCA-4287-B133-C593538DB80C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200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Baveuse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16</cp:revision>
  <cp:lastPrinted>2016-07-22T00:27:34Z</cp:lastPrinted>
  <dcterms:created xsi:type="dcterms:W3CDTF">2016-07-13T22:23:39Z</dcterms:created>
  <dcterms:modified xsi:type="dcterms:W3CDTF">2021-03-23T22:46:18Z</dcterms:modified>
</cp:coreProperties>
</file>