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83"/>
    <a:srgbClr val="2F852B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73" d="100"/>
          <a:sy n="73" d="100"/>
        </p:scale>
        <p:origin x="414" y="3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103" y="2760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2353D-098F-4C14-9D3C-2B0BB1066FA0}"/>
              </a:ext>
            </a:extLst>
          </p:cNvPr>
          <p:cNvSpPr txBox="1"/>
          <p:nvPr/>
        </p:nvSpPr>
        <p:spPr>
          <a:xfrm>
            <a:off x="231475" y="310153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2E5B8C-7D0F-49F1-9A0C-AC4FDFFA70F4}"/>
              </a:ext>
            </a:extLst>
          </p:cNvPr>
          <p:cNvSpPr/>
          <p:nvPr/>
        </p:nvSpPr>
        <p:spPr>
          <a:xfrm>
            <a:off x="1934465" y="27603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0C852C-31B5-4ADA-A052-BC3C867E4B33}"/>
              </a:ext>
            </a:extLst>
          </p:cNvPr>
          <p:cNvSpPr txBox="1"/>
          <p:nvPr/>
        </p:nvSpPr>
        <p:spPr>
          <a:xfrm>
            <a:off x="2058837" y="310153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28AF2BC-74F6-4666-A939-67803C6726B8}"/>
              </a:ext>
            </a:extLst>
          </p:cNvPr>
          <p:cNvSpPr/>
          <p:nvPr/>
        </p:nvSpPr>
        <p:spPr>
          <a:xfrm>
            <a:off x="3761827" y="2760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AC8533-7421-4A90-AFA5-6021F910FFA6}"/>
              </a:ext>
            </a:extLst>
          </p:cNvPr>
          <p:cNvSpPr txBox="1"/>
          <p:nvPr/>
        </p:nvSpPr>
        <p:spPr>
          <a:xfrm>
            <a:off x="3886199" y="310153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A19C80-CD7D-496D-8989-1D57B1AD8350}"/>
              </a:ext>
            </a:extLst>
          </p:cNvPr>
          <p:cNvSpPr/>
          <p:nvPr/>
        </p:nvSpPr>
        <p:spPr>
          <a:xfrm>
            <a:off x="7419428" y="270684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52ACCC-8764-4937-8D15-E988ECD4D1B6}"/>
              </a:ext>
            </a:extLst>
          </p:cNvPr>
          <p:cNvSpPr txBox="1"/>
          <p:nvPr/>
        </p:nvSpPr>
        <p:spPr>
          <a:xfrm>
            <a:off x="7543800" y="304800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E9B5EE-F037-47FA-860F-666707750033}"/>
              </a:ext>
            </a:extLst>
          </p:cNvPr>
          <p:cNvSpPr/>
          <p:nvPr/>
        </p:nvSpPr>
        <p:spPr>
          <a:xfrm>
            <a:off x="5589189" y="27516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FDB14C-8FB0-4712-8CBB-366743B7EA30}"/>
              </a:ext>
            </a:extLst>
          </p:cNvPr>
          <p:cNvSpPr txBox="1"/>
          <p:nvPr/>
        </p:nvSpPr>
        <p:spPr>
          <a:xfrm>
            <a:off x="5729442" y="31087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5E4F80-5CE9-4128-9E30-8C48D4072C47}"/>
              </a:ext>
            </a:extLst>
          </p:cNvPr>
          <p:cNvSpPr/>
          <p:nvPr/>
        </p:nvSpPr>
        <p:spPr>
          <a:xfrm>
            <a:off x="107103" y="1009036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751B4-D548-434D-9F49-A640CC97722E}"/>
              </a:ext>
            </a:extLst>
          </p:cNvPr>
          <p:cNvSpPr txBox="1"/>
          <p:nvPr/>
        </p:nvSpPr>
        <p:spPr>
          <a:xfrm>
            <a:off x="231475" y="104315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D7BD27-1677-4971-8286-FADDB3DB429E}"/>
              </a:ext>
            </a:extLst>
          </p:cNvPr>
          <p:cNvSpPr/>
          <p:nvPr/>
        </p:nvSpPr>
        <p:spPr>
          <a:xfrm>
            <a:off x="1934465" y="1009036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061D3A-2920-4D0C-8A4F-F86338EDB92E}"/>
              </a:ext>
            </a:extLst>
          </p:cNvPr>
          <p:cNvSpPr txBox="1"/>
          <p:nvPr/>
        </p:nvSpPr>
        <p:spPr>
          <a:xfrm>
            <a:off x="2058837" y="104315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6965E6-C5CA-451B-B58B-9C3646E0F0EA}"/>
              </a:ext>
            </a:extLst>
          </p:cNvPr>
          <p:cNvSpPr/>
          <p:nvPr/>
        </p:nvSpPr>
        <p:spPr>
          <a:xfrm>
            <a:off x="3761827" y="100903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11AC2F-D740-4BCD-AA92-34004E70B472}"/>
              </a:ext>
            </a:extLst>
          </p:cNvPr>
          <p:cNvSpPr txBox="1"/>
          <p:nvPr/>
        </p:nvSpPr>
        <p:spPr>
          <a:xfrm>
            <a:off x="3886199" y="104315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EF9772-C9FB-4D10-A512-97601D9F33F2}"/>
              </a:ext>
            </a:extLst>
          </p:cNvPr>
          <p:cNvSpPr/>
          <p:nvPr/>
        </p:nvSpPr>
        <p:spPr>
          <a:xfrm>
            <a:off x="7419428" y="1003683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A47616-1D9D-4E0C-AAD1-78842094FD43}"/>
              </a:ext>
            </a:extLst>
          </p:cNvPr>
          <p:cNvSpPr txBox="1"/>
          <p:nvPr/>
        </p:nvSpPr>
        <p:spPr>
          <a:xfrm>
            <a:off x="7543800" y="1037799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3D3F5C9-CD46-415A-86E0-CE81D310E99B}"/>
              </a:ext>
            </a:extLst>
          </p:cNvPr>
          <p:cNvSpPr/>
          <p:nvPr/>
        </p:nvSpPr>
        <p:spPr>
          <a:xfrm>
            <a:off x="5589189" y="100816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C02A0F-226B-4736-B851-BF9DA32583B4}"/>
              </a:ext>
            </a:extLst>
          </p:cNvPr>
          <p:cNvSpPr txBox="1"/>
          <p:nvPr/>
        </p:nvSpPr>
        <p:spPr>
          <a:xfrm>
            <a:off x="5729442" y="104387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7EC2AB-3F25-4BC8-AAE5-00C64FFB1C78}"/>
              </a:ext>
            </a:extLst>
          </p:cNvPr>
          <p:cNvSpPr/>
          <p:nvPr/>
        </p:nvSpPr>
        <p:spPr>
          <a:xfrm>
            <a:off x="107103" y="173668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759D56-0667-4360-8066-2454D098CCF8}"/>
              </a:ext>
            </a:extLst>
          </p:cNvPr>
          <p:cNvSpPr txBox="1"/>
          <p:nvPr/>
        </p:nvSpPr>
        <p:spPr>
          <a:xfrm>
            <a:off x="231475" y="1770798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EC448BD-BF4E-4A50-B2D3-AE0E0541A4A7}"/>
              </a:ext>
            </a:extLst>
          </p:cNvPr>
          <p:cNvSpPr/>
          <p:nvPr/>
        </p:nvSpPr>
        <p:spPr>
          <a:xfrm>
            <a:off x="1934465" y="1736682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516CC0-AA81-47C5-87D7-F6AD0F480431}"/>
              </a:ext>
            </a:extLst>
          </p:cNvPr>
          <p:cNvSpPr txBox="1"/>
          <p:nvPr/>
        </p:nvSpPr>
        <p:spPr>
          <a:xfrm>
            <a:off x="2058837" y="1770798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BCBA11C-F39D-422E-A08A-ED83CA5C3CB5}"/>
              </a:ext>
            </a:extLst>
          </p:cNvPr>
          <p:cNvSpPr/>
          <p:nvPr/>
        </p:nvSpPr>
        <p:spPr>
          <a:xfrm>
            <a:off x="3761827" y="173668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2DE1FAA-6A0B-4F67-A4AE-4EE1AC4E126C}"/>
              </a:ext>
            </a:extLst>
          </p:cNvPr>
          <p:cNvSpPr txBox="1"/>
          <p:nvPr/>
        </p:nvSpPr>
        <p:spPr>
          <a:xfrm>
            <a:off x="3886199" y="1770798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FF58FC3-810B-4A3F-BB39-2F3434228115}"/>
              </a:ext>
            </a:extLst>
          </p:cNvPr>
          <p:cNvSpPr/>
          <p:nvPr/>
        </p:nvSpPr>
        <p:spPr>
          <a:xfrm>
            <a:off x="7419428" y="1731329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F2E221-BFA2-4CAD-BB1E-B7E18CA11578}"/>
              </a:ext>
            </a:extLst>
          </p:cNvPr>
          <p:cNvSpPr txBox="1"/>
          <p:nvPr/>
        </p:nvSpPr>
        <p:spPr>
          <a:xfrm>
            <a:off x="7543800" y="176544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6A5FD7C-EAB5-48E6-80AF-932CDEE68AE4}"/>
              </a:ext>
            </a:extLst>
          </p:cNvPr>
          <p:cNvSpPr/>
          <p:nvPr/>
        </p:nvSpPr>
        <p:spPr>
          <a:xfrm>
            <a:off x="5589189" y="173581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315C9C-B8D9-4E9F-8EDA-913143AFC90B}"/>
              </a:ext>
            </a:extLst>
          </p:cNvPr>
          <p:cNvSpPr txBox="1"/>
          <p:nvPr/>
        </p:nvSpPr>
        <p:spPr>
          <a:xfrm>
            <a:off x="5729442" y="1771521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9A481C3-22C7-4C40-B3D6-3BF9CBAE1F1A}"/>
              </a:ext>
            </a:extLst>
          </p:cNvPr>
          <p:cNvSpPr/>
          <p:nvPr/>
        </p:nvSpPr>
        <p:spPr>
          <a:xfrm>
            <a:off x="107103" y="246968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83123B-98B7-4ED1-B063-F755E318D372}"/>
              </a:ext>
            </a:extLst>
          </p:cNvPr>
          <p:cNvSpPr txBox="1"/>
          <p:nvPr/>
        </p:nvSpPr>
        <p:spPr>
          <a:xfrm>
            <a:off x="231475" y="2503797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FD5956D-6AD1-407C-BA07-E542B62E1A69}"/>
              </a:ext>
            </a:extLst>
          </p:cNvPr>
          <p:cNvSpPr/>
          <p:nvPr/>
        </p:nvSpPr>
        <p:spPr>
          <a:xfrm>
            <a:off x="1934465" y="246968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354FB3-51B6-4C26-B888-1E6B72D54181}"/>
              </a:ext>
            </a:extLst>
          </p:cNvPr>
          <p:cNvSpPr txBox="1"/>
          <p:nvPr/>
        </p:nvSpPr>
        <p:spPr>
          <a:xfrm>
            <a:off x="2058837" y="2503797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197EB66-6931-432B-86E9-4EDEAA2BE4A7}"/>
              </a:ext>
            </a:extLst>
          </p:cNvPr>
          <p:cNvSpPr/>
          <p:nvPr/>
        </p:nvSpPr>
        <p:spPr>
          <a:xfrm>
            <a:off x="3761827" y="246968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266CD3D-E4C2-4C7B-BDEF-F9B03D09C5E2}"/>
              </a:ext>
            </a:extLst>
          </p:cNvPr>
          <p:cNvSpPr txBox="1"/>
          <p:nvPr/>
        </p:nvSpPr>
        <p:spPr>
          <a:xfrm>
            <a:off x="3886199" y="2503797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4576A7E-1828-4153-B546-923982A6ED31}"/>
              </a:ext>
            </a:extLst>
          </p:cNvPr>
          <p:cNvSpPr/>
          <p:nvPr/>
        </p:nvSpPr>
        <p:spPr>
          <a:xfrm>
            <a:off x="7419428" y="2464328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E04C60-7AAA-43D8-80D4-96DBB03EAFDE}"/>
              </a:ext>
            </a:extLst>
          </p:cNvPr>
          <p:cNvSpPr txBox="1"/>
          <p:nvPr/>
        </p:nvSpPr>
        <p:spPr>
          <a:xfrm>
            <a:off x="7543800" y="2498444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B246288-9B50-49DF-B059-B621CA6B111A}"/>
              </a:ext>
            </a:extLst>
          </p:cNvPr>
          <p:cNvSpPr/>
          <p:nvPr/>
        </p:nvSpPr>
        <p:spPr>
          <a:xfrm>
            <a:off x="5589189" y="246881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81B4CA-A79E-448A-AE66-901739EFE8B9}"/>
              </a:ext>
            </a:extLst>
          </p:cNvPr>
          <p:cNvSpPr txBox="1"/>
          <p:nvPr/>
        </p:nvSpPr>
        <p:spPr>
          <a:xfrm>
            <a:off x="5729442" y="2504520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EF99AB-6242-4454-B679-8FB1786B2D90}"/>
              </a:ext>
            </a:extLst>
          </p:cNvPr>
          <p:cNvSpPr/>
          <p:nvPr/>
        </p:nvSpPr>
        <p:spPr>
          <a:xfrm>
            <a:off x="107103" y="3218836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77CD9B-EF78-49B0-8097-1A1EBC643E87}"/>
              </a:ext>
            </a:extLst>
          </p:cNvPr>
          <p:cNvSpPr txBox="1"/>
          <p:nvPr/>
        </p:nvSpPr>
        <p:spPr>
          <a:xfrm>
            <a:off x="231475" y="325295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4919C0A-4FE6-4B14-8BF5-FB674039C650}"/>
              </a:ext>
            </a:extLst>
          </p:cNvPr>
          <p:cNvSpPr/>
          <p:nvPr/>
        </p:nvSpPr>
        <p:spPr>
          <a:xfrm>
            <a:off x="1934465" y="3218836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37A05C8-5F0E-4178-B02A-3DD45559847E}"/>
              </a:ext>
            </a:extLst>
          </p:cNvPr>
          <p:cNvSpPr txBox="1"/>
          <p:nvPr/>
        </p:nvSpPr>
        <p:spPr>
          <a:xfrm>
            <a:off x="2058837" y="325295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0152AF5-CC7C-49F5-8C13-52243479A6A7}"/>
              </a:ext>
            </a:extLst>
          </p:cNvPr>
          <p:cNvSpPr/>
          <p:nvPr/>
        </p:nvSpPr>
        <p:spPr>
          <a:xfrm>
            <a:off x="3761827" y="321883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C28F5D-60CE-4D93-A373-DB4C9D9039C0}"/>
              </a:ext>
            </a:extLst>
          </p:cNvPr>
          <p:cNvSpPr txBox="1"/>
          <p:nvPr/>
        </p:nvSpPr>
        <p:spPr>
          <a:xfrm>
            <a:off x="3886199" y="325295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AB6B45E-8958-4B3C-BFA0-44DF2209964A}"/>
              </a:ext>
            </a:extLst>
          </p:cNvPr>
          <p:cNvSpPr/>
          <p:nvPr/>
        </p:nvSpPr>
        <p:spPr>
          <a:xfrm>
            <a:off x="7419428" y="3213483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ABB3B00-F96B-4838-9D68-CD11BC738DEB}"/>
              </a:ext>
            </a:extLst>
          </p:cNvPr>
          <p:cNvSpPr txBox="1"/>
          <p:nvPr/>
        </p:nvSpPr>
        <p:spPr>
          <a:xfrm>
            <a:off x="7543800" y="3247599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FCEAD8D-6DF5-4222-8740-11B8AF46DD55}"/>
              </a:ext>
            </a:extLst>
          </p:cNvPr>
          <p:cNvSpPr/>
          <p:nvPr/>
        </p:nvSpPr>
        <p:spPr>
          <a:xfrm>
            <a:off x="5589189" y="321796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3DABEDA-1721-4E7D-BB6A-E190F56B65CE}"/>
              </a:ext>
            </a:extLst>
          </p:cNvPr>
          <p:cNvSpPr txBox="1"/>
          <p:nvPr/>
        </p:nvSpPr>
        <p:spPr>
          <a:xfrm>
            <a:off x="5729442" y="325367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FAE3F3-FA10-45AC-9FD8-F3ED046C6BF6}"/>
              </a:ext>
            </a:extLst>
          </p:cNvPr>
          <p:cNvSpPr/>
          <p:nvPr/>
        </p:nvSpPr>
        <p:spPr>
          <a:xfrm>
            <a:off x="107103" y="3951835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E487B2-49B3-45E6-AF29-5DF6F7F00446}"/>
              </a:ext>
            </a:extLst>
          </p:cNvPr>
          <p:cNvSpPr txBox="1"/>
          <p:nvPr/>
        </p:nvSpPr>
        <p:spPr>
          <a:xfrm>
            <a:off x="231475" y="3985951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CCB9EAF-9CF5-4414-AF5B-25ADF2CA28A1}"/>
              </a:ext>
            </a:extLst>
          </p:cNvPr>
          <p:cNvSpPr/>
          <p:nvPr/>
        </p:nvSpPr>
        <p:spPr>
          <a:xfrm>
            <a:off x="1934465" y="3951835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48BDA49-B6D1-44F0-A80F-76FCFD2BC9D6}"/>
              </a:ext>
            </a:extLst>
          </p:cNvPr>
          <p:cNvSpPr txBox="1"/>
          <p:nvPr/>
        </p:nvSpPr>
        <p:spPr>
          <a:xfrm>
            <a:off x="2058837" y="3985951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DB65C01-9C1C-4B3C-8E5D-CEEB5A64D447}"/>
              </a:ext>
            </a:extLst>
          </p:cNvPr>
          <p:cNvSpPr/>
          <p:nvPr/>
        </p:nvSpPr>
        <p:spPr>
          <a:xfrm>
            <a:off x="3761827" y="3951835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1AD2EBB-34C0-4E0D-8515-BF2AD15B157F}"/>
              </a:ext>
            </a:extLst>
          </p:cNvPr>
          <p:cNvSpPr txBox="1"/>
          <p:nvPr/>
        </p:nvSpPr>
        <p:spPr>
          <a:xfrm>
            <a:off x="3886199" y="3985951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416C028-10BB-49DD-A47C-3143FEE3C1AF}"/>
              </a:ext>
            </a:extLst>
          </p:cNvPr>
          <p:cNvSpPr/>
          <p:nvPr/>
        </p:nvSpPr>
        <p:spPr>
          <a:xfrm>
            <a:off x="7419428" y="3946482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B8CF48F-D663-4BAC-A647-44F4BE82C17E}"/>
              </a:ext>
            </a:extLst>
          </p:cNvPr>
          <p:cNvSpPr txBox="1"/>
          <p:nvPr/>
        </p:nvSpPr>
        <p:spPr>
          <a:xfrm>
            <a:off x="7543800" y="3980598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2FB6DA6-242D-4843-BDE0-261D86E4BC54}"/>
              </a:ext>
            </a:extLst>
          </p:cNvPr>
          <p:cNvSpPr/>
          <p:nvPr/>
        </p:nvSpPr>
        <p:spPr>
          <a:xfrm>
            <a:off x="5589189" y="395096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55DAF10-1104-40FC-B854-3CDB704C435A}"/>
              </a:ext>
            </a:extLst>
          </p:cNvPr>
          <p:cNvSpPr txBox="1"/>
          <p:nvPr/>
        </p:nvSpPr>
        <p:spPr>
          <a:xfrm>
            <a:off x="5729442" y="3986674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5F9CBD6-4CAA-4109-B7DD-EA48EA554008}"/>
              </a:ext>
            </a:extLst>
          </p:cNvPr>
          <p:cNvSpPr/>
          <p:nvPr/>
        </p:nvSpPr>
        <p:spPr>
          <a:xfrm>
            <a:off x="107103" y="467948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9348D9-36E6-41E6-879B-1086696C7757}"/>
              </a:ext>
            </a:extLst>
          </p:cNvPr>
          <p:cNvSpPr txBox="1"/>
          <p:nvPr/>
        </p:nvSpPr>
        <p:spPr>
          <a:xfrm>
            <a:off x="231475" y="4713597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86A0173-2003-4B90-BF6F-4FCA0B2AAD6B}"/>
              </a:ext>
            </a:extLst>
          </p:cNvPr>
          <p:cNvSpPr/>
          <p:nvPr/>
        </p:nvSpPr>
        <p:spPr>
          <a:xfrm>
            <a:off x="1934465" y="467948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F87FB2-485D-486E-8DE2-1FD784C4DBE9}"/>
              </a:ext>
            </a:extLst>
          </p:cNvPr>
          <p:cNvSpPr txBox="1"/>
          <p:nvPr/>
        </p:nvSpPr>
        <p:spPr>
          <a:xfrm>
            <a:off x="2058837" y="4713597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BE64D0F-566B-4C9C-A290-7A87598658FC}"/>
              </a:ext>
            </a:extLst>
          </p:cNvPr>
          <p:cNvSpPr/>
          <p:nvPr/>
        </p:nvSpPr>
        <p:spPr>
          <a:xfrm>
            <a:off x="3761827" y="467948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4A0F1C1-1202-4FF7-A585-03CB45945468}"/>
              </a:ext>
            </a:extLst>
          </p:cNvPr>
          <p:cNvSpPr txBox="1"/>
          <p:nvPr/>
        </p:nvSpPr>
        <p:spPr>
          <a:xfrm>
            <a:off x="3886199" y="4713597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D44707-5C33-4AF9-977A-344D82B9C5A8}"/>
              </a:ext>
            </a:extLst>
          </p:cNvPr>
          <p:cNvSpPr/>
          <p:nvPr/>
        </p:nvSpPr>
        <p:spPr>
          <a:xfrm>
            <a:off x="7419428" y="4674128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96C572-264F-46F9-8F90-2588768ECD72}"/>
              </a:ext>
            </a:extLst>
          </p:cNvPr>
          <p:cNvSpPr txBox="1"/>
          <p:nvPr/>
        </p:nvSpPr>
        <p:spPr>
          <a:xfrm>
            <a:off x="7543800" y="4708244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A2C74AF-C80D-407D-B75F-415FBE79AA70}"/>
              </a:ext>
            </a:extLst>
          </p:cNvPr>
          <p:cNvSpPr/>
          <p:nvPr/>
        </p:nvSpPr>
        <p:spPr>
          <a:xfrm>
            <a:off x="5589189" y="467861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6AD59CF-8C09-44D8-ABEC-C078CE6DA5D6}"/>
              </a:ext>
            </a:extLst>
          </p:cNvPr>
          <p:cNvSpPr txBox="1"/>
          <p:nvPr/>
        </p:nvSpPr>
        <p:spPr>
          <a:xfrm>
            <a:off x="5729442" y="4714320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CA644B6-8B0B-4EC5-9F8A-A46F265CD5D3}"/>
              </a:ext>
            </a:extLst>
          </p:cNvPr>
          <p:cNvSpPr/>
          <p:nvPr/>
        </p:nvSpPr>
        <p:spPr>
          <a:xfrm>
            <a:off x="107103" y="541248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ACDD6E9-D8F8-4C35-9506-647D52C5FA0B}"/>
              </a:ext>
            </a:extLst>
          </p:cNvPr>
          <p:cNvSpPr txBox="1"/>
          <p:nvPr/>
        </p:nvSpPr>
        <p:spPr>
          <a:xfrm>
            <a:off x="231475" y="544659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35D2BDE-5A70-48ED-ABD6-D9CE8B6F2A8C}"/>
              </a:ext>
            </a:extLst>
          </p:cNvPr>
          <p:cNvSpPr/>
          <p:nvPr/>
        </p:nvSpPr>
        <p:spPr>
          <a:xfrm>
            <a:off x="1934465" y="541248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D7285BF-B734-4F50-B66E-231BBA75519E}"/>
              </a:ext>
            </a:extLst>
          </p:cNvPr>
          <p:cNvSpPr txBox="1"/>
          <p:nvPr/>
        </p:nvSpPr>
        <p:spPr>
          <a:xfrm>
            <a:off x="2058837" y="544659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CA2FB2A-3855-436A-A849-E9281169DE54}"/>
              </a:ext>
            </a:extLst>
          </p:cNvPr>
          <p:cNvSpPr/>
          <p:nvPr/>
        </p:nvSpPr>
        <p:spPr>
          <a:xfrm>
            <a:off x="3761827" y="541248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97870E3-86F4-4027-A9D6-71F7503D75FD}"/>
              </a:ext>
            </a:extLst>
          </p:cNvPr>
          <p:cNvSpPr txBox="1"/>
          <p:nvPr/>
        </p:nvSpPr>
        <p:spPr>
          <a:xfrm>
            <a:off x="3886199" y="544659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7A566C1-6A50-4E7D-85D5-B0077494F9AF}"/>
              </a:ext>
            </a:extLst>
          </p:cNvPr>
          <p:cNvSpPr/>
          <p:nvPr/>
        </p:nvSpPr>
        <p:spPr>
          <a:xfrm>
            <a:off x="7419428" y="540712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8CFB074-4D9B-44BC-B182-D785C61148B9}"/>
              </a:ext>
            </a:extLst>
          </p:cNvPr>
          <p:cNvSpPr txBox="1"/>
          <p:nvPr/>
        </p:nvSpPr>
        <p:spPr>
          <a:xfrm>
            <a:off x="7543800" y="5441243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625E4-61F7-49BB-AC93-233F60CB9997}"/>
              </a:ext>
            </a:extLst>
          </p:cNvPr>
          <p:cNvSpPr/>
          <p:nvPr/>
        </p:nvSpPr>
        <p:spPr>
          <a:xfrm>
            <a:off x="5589189" y="541160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F94C008-8FA3-4A6E-B279-2FAE69457DC7}"/>
              </a:ext>
            </a:extLst>
          </p:cNvPr>
          <p:cNvSpPr txBox="1"/>
          <p:nvPr/>
        </p:nvSpPr>
        <p:spPr>
          <a:xfrm>
            <a:off x="5729442" y="5447319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D02CA18-1B50-4F47-9AA2-E6BAD5F45B96}"/>
              </a:ext>
            </a:extLst>
          </p:cNvPr>
          <p:cNvSpPr/>
          <p:nvPr/>
        </p:nvSpPr>
        <p:spPr>
          <a:xfrm>
            <a:off x="107103" y="6140126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628941-345F-4CCD-9551-1486E5BF1BC4}"/>
              </a:ext>
            </a:extLst>
          </p:cNvPr>
          <p:cNvSpPr txBox="1"/>
          <p:nvPr/>
        </p:nvSpPr>
        <p:spPr>
          <a:xfrm>
            <a:off x="231475" y="617424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B2D2581-0033-4565-84EF-37D857BC1B67}"/>
              </a:ext>
            </a:extLst>
          </p:cNvPr>
          <p:cNvSpPr/>
          <p:nvPr/>
        </p:nvSpPr>
        <p:spPr>
          <a:xfrm>
            <a:off x="1934465" y="6140126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3F3D9C4-BEA4-4E80-A7F0-070FF77AFEDE}"/>
              </a:ext>
            </a:extLst>
          </p:cNvPr>
          <p:cNvSpPr txBox="1"/>
          <p:nvPr/>
        </p:nvSpPr>
        <p:spPr>
          <a:xfrm>
            <a:off x="2058837" y="617424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3FFAB77-DE94-465D-8BCA-C4E054966900}"/>
              </a:ext>
            </a:extLst>
          </p:cNvPr>
          <p:cNvSpPr/>
          <p:nvPr/>
        </p:nvSpPr>
        <p:spPr>
          <a:xfrm>
            <a:off x="3761827" y="6140126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1F690C3-E1F5-4A53-BFF0-F1E5B2976105}"/>
              </a:ext>
            </a:extLst>
          </p:cNvPr>
          <p:cNvSpPr txBox="1"/>
          <p:nvPr/>
        </p:nvSpPr>
        <p:spPr>
          <a:xfrm>
            <a:off x="3886199" y="6174242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84C6E39-2271-48CC-9238-D47AC1A2DA6D}"/>
              </a:ext>
            </a:extLst>
          </p:cNvPr>
          <p:cNvSpPr/>
          <p:nvPr/>
        </p:nvSpPr>
        <p:spPr>
          <a:xfrm>
            <a:off x="7419428" y="6134773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E03DC3-52F2-48C6-BD32-F2D789D47915}"/>
              </a:ext>
            </a:extLst>
          </p:cNvPr>
          <p:cNvSpPr txBox="1"/>
          <p:nvPr/>
        </p:nvSpPr>
        <p:spPr>
          <a:xfrm>
            <a:off x="7543800" y="6168889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C08344D-BB04-41EE-80BA-3B16D4736AAC}"/>
              </a:ext>
            </a:extLst>
          </p:cNvPr>
          <p:cNvSpPr/>
          <p:nvPr/>
        </p:nvSpPr>
        <p:spPr>
          <a:xfrm>
            <a:off x="5589189" y="613925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273C935-6596-45FB-8890-CD04301837C6}"/>
              </a:ext>
            </a:extLst>
          </p:cNvPr>
          <p:cNvSpPr txBox="1"/>
          <p:nvPr/>
        </p:nvSpPr>
        <p:spPr>
          <a:xfrm>
            <a:off x="5729442" y="6174965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F5A630-2CC5-4D1E-903F-0C5AD6AB8C51}"/>
              </a:ext>
            </a:extLst>
          </p:cNvPr>
          <p:cNvSpPr/>
          <p:nvPr/>
        </p:nvSpPr>
        <p:spPr>
          <a:xfrm>
            <a:off x="107103" y="6873125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A1946BD-7769-4516-AB2F-3D301A135C80}"/>
              </a:ext>
            </a:extLst>
          </p:cNvPr>
          <p:cNvSpPr txBox="1"/>
          <p:nvPr/>
        </p:nvSpPr>
        <p:spPr>
          <a:xfrm>
            <a:off x="231475" y="6907241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7D29B6F-CB23-4205-A5E1-413E8A523D89}"/>
              </a:ext>
            </a:extLst>
          </p:cNvPr>
          <p:cNvSpPr/>
          <p:nvPr/>
        </p:nvSpPr>
        <p:spPr>
          <a:xfrm>
            <a:off x="1934465" y="6873125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6B897A3-0471-4AA9-942B-0813A8EF1579}"/>
              </a:ext>
            </a:extLst>
          </p:cNvPr>
          <p:cNvSpPr txBox="1"/>
          <p:nvPr/>
        </p:nvSpPr>
        <p:spPr>
          <a:xfrm>
            <a:off x="2058837" y="6907241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850810-5CA3-432D-812D-F898A7CEA654}"/>
              </a:ext>
            </a:extLst>
          </p:cNvPr>
          <p:cNvSpPr/>
          <p:nvPr/>
        </p:nvSpPr>
        <p:spPr>
          <a:xfrm>
            <a:off x="3761827" y="6873125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3D8CA82-1303-4723-A899-D26E60231873}"/>
              </a:ext>
            </a:extLst>
          </p:cNvPr>
          <p:cNvSpPr txBox="1"/>
          <p:nvPr/>
        </p:nvSpPr>
        <p:spPr>
          <a:xfrm>
            <a:off x="3886199" y="6907241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1D28BC6-A049-447E-BD18-35C3A73C762C}"/>
              </a:ext>
            </a:extLst>
          </p:cNvPr>
          <p:cNvSpPr/>
          <p:nvPr/>
        </p:nvSpPr>
        <p:spPr>
          <a:xfrm>
            <a:off x="7419428" y="6867772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1D36D13-B859-464E-8CFE-717FDC2B002D}"/>
              </a:ext>
            </a:extLst>
          </p:cNvPr>
          <p:cNvSpPr txBox="1"/>
          <p:nvPr/>
        </p:nvSpPr>
        <p:spPr>
          <a:xfrm>
            <a:off x="7543800" y="6901888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5E47115-DA7D-4293-AAFA-77C642D794A2}"/>
              </a:ext>
            </a:extLst>
          </p:cNvPr>
          <p:cNvSpPr/>
          <p:nvPr/>
        </p:nvSpPr>
        <p:spPr>
          <a:xfrm>
            <a:off x="5589189" y="687225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5E627FB-3528-4710-BB3D-14F0D98F931E}"/>
              </a:ext>
            </a:extLst>
          </p:cNvPr>
          <p:cNvSpPr txBox="1"/>
          <p:nvPr/>
        </p:nvSpPr>
        <p:spPr>
          <a:xfrm>
            <a:off x="5729442" y="6907964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This was in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Strian" pitchFamily="2" charset="0"/>
                <a:ea typeface="Yu Gothic UI Semibold" panose="020B0700000000000000" pitchFamily="34" charset="-128"/>
              </a:rPr>
              <a:t>my butt.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E9EFC-9A12-4E9A-968F-144B94A1D1B2}"/>
              </a:ext>
            </a:extLst>
          </p:cNvPr>
          <p:cNvCxnSpPr/>
          <p:nvPr/>
        </p:nvCxnSpPr>
        <p:spPr>
          <a:xfrm>
            <a:off x="9601200" y="0"/>
            <a:ext cx="0" cy="7772400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601</Words>
  <Application>Microsoft Office PowerPoint</Application>
  <PresentationFormat>Custom</PresentationFormat>
  <Paragraphs>201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Strian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36</cp:revision>
  <cp:lastPrinted>2019-06-19T22:21:16Z</cp:lastPrinted>
  <dcterms:created xsi:type="dcterms:W3CDTF">2016-07-13T22:23:39Z</dcterms:created>
  <dcterms:modified xsi:type="dcterms:W3CDTF">2021-04-18T14:13:26Z</dcterms:modified>
</cp:coreProperties>
</file>