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 varScale="1">
        <p:scale>
          <a:sx n="91" d="100"/>
          <a:sy n="91" d="100"/>
        </p:scale>
        <p:origin x="57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200" y="15620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302534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448945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59436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905000" y="1052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05000" y="15621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05000" y="30253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05000" y="448945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05000" y="59436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33800" y="1051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733800" y="15620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33800" y="3025347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733800" y="44894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3800" y="59435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78775" y="1052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578775" y="15621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578775" y="30253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78775" y="448945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78775" y="59436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400925" y="1051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400925" y="1562097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00925" y="302534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400925" y="448944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00925" y="59435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 wish you were wrong, </a:t>
            </a:r>
            <a:r>
              <a:rPr lang="en-US" sz="1400" b="1" dirty="0" err="1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Viss</a:t>
            </a:r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ockwell" panose="02060603020205020403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-everyone that gave a damn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376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Rockwell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31</cp:revision>
  <cp:lastPrinted>2018-07-30T20:20:46Z</cp:lastPrinted>
  <dcterms:created xsi:type="dcterms:W3CDTF">2016-07-13T22:23:39Z</dcterms:created>
  <dcterms:modified xsi:type="dcterms:W3CDTF">2021-04-09T21:18:18Z</dcterms:modified>
</cp:coreProperties>
</file>