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>
        <p:scale>
          <a:sx n="57" d="100"/>
          <a:sy n="57" d="100"/>
        </p:scale>
        <p:origin x="972" y="93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0"/>
            <a:ext cx="1752600" cy="1418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Don’t fuck it up!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200" y="15620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NOTICE: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This USB Drive only contains a set of slides pitching our AI Blockchain Solution and no malware. 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Really.</a:t>
            </a:r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30253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448945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59436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905000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05000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NOTICE: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This USB Drive only contains a set of slides pitching our AI Blockchain Solution and no malware. 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Really.</a:t>
            </a:r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05000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05000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05000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33800" y="1051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33800" y="15620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NOTICE: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This USB Drive only contains a set of slides pitching our AI Blockchain Solution and no malware. 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Really.</a:t>
            </a:r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33800" y="302534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733800" y="44894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3800" y="59435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78775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78775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NOTICE: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This USB Drive only contains a set of slides pitching our AI Blockchain Solution and no malware. 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Really.</a:t>
            </a:r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78775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78775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78775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00925" y="1051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00925" y="156209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NOTICE: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This USB Drive only contains a set of slides pitching our AI Blockchain Solution and no malware.  </a:t>
            </a:r>
          </a:p>
          <a:p>
            <a:pPr algn="ctr"/>
            <a:r>
              <a:rPr lang="en-US" sz="1050" b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Really.</a:t>
            </a:r>
            <a:endParaRPr lang="en-US" sz="105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00925" y="302534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00925" y="44894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00925" y="59435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I went to the RSA conference and no vendor was able to give me a spare blockchain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 :(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DF864-B5DD-4D8C-84B0-4B2D12E21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34101"/>
            <a:ext cx="882722" cy="10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401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Yu Gothic UI Semibold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34</cp:revision>
  <cp:lastPrinted>2019-05-20T22:33:48Z</cp:lastPrinted>
  <dcterms:created xsi:type="dcterms:W3CDTF">2016-07-13T22:23:39Z</dcterms:created>
  <dcterms:modified xsi:type="dcterms:W3CDTF">2019-05-20T22:45:09Z</dcterms:modified>
</cp:coreProperties>
</file>