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80" d="100"/>
          <a:sy n="80" d="100"/>
        </p:scale>
        <p:origin x="-1428" y="-21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my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burner $device</a:t>
            </a:r>
            <a:endParaRPr lang="en-US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26</cp:revision>
  <cp:lastPrinted>2017-06-25T21:13:11Z</cp:lastPrinted>
  <dcterms:created xsi:type="dcterms:W3CDTF">2016-07-13T22:23:39Z</dcterms:created>
  <dcterms:modified xsi:type="dcterms:W3CDTF">2017-06-25T21:23:15Z</dcterms:modified>
</cp:coreProperties>
</file>