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80" d="100"/>
          <a:sy n="80" d="100"/>
        </p:scale>
        <p:origin x="966" y="36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C197A84-AC6E-4F42-8622-DAB2C18FBC38}"/>
              </a:ext>
            </a:extLst>
          </p:cNvPr>
          <p:cNvSpPr/>
          <p:nvPr/>
        </p:nvSpPr>
        <p:spPr>
          <a:xfrm>
            <a:off x="0" y="0"/>
            <a:ext cx="8536166" cy="701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B7A092-3CC3-4E4D-84EF-E3E7F6D240CA}"/>
              </a:ext>
            </a:extLst>
          </p:cNvPr>
          <p:cNvSpPr/>
          <p:nvPr/>
        </p:nvSpPr>
        <p:spPr>
          <a:xfrm>
            <a:off x="153392" y="86418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D82EC-7A39-472E-92D3-4225769DFBF4}"/>
              </a:ext>
            </a:extLst>
          </p:cNvPr>
          <p:cNvGrpSpPr/>
          <p:nvPr/>
        </p:nvGrpSpPr>
        <p:grpSpPr>
          <a:xfrm>
            <a:off x="501261" y="238818"/>
            <a:ext cx="762000" cy="762000"/>
            <a:chOff x="1066800" y="1143000"/>
            <a:chExt cx="1219200" cy="1219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E431F93-3312-4CEB-A103-458DFDB23BD5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33A901-AF02-4F37-ABE5-1A6DCDF55190}"/>
                </a:ext>
              </a:extLst>
            </p:cNvPr>
            <p:cNvCxnSpPr>
              <a:stCxn id="2" idx="1"/>
              <a:endCxn id="2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D3983-F73E-453B-8D41-0DCF783092A1}"/>
              </a:ext>
            </a:extLst>
          </p:cNvPr>
          <p:cNvGrpSpPr/>
          <p:nvPr/>
        </p:nvGrpSpPr>
        <p:grpSpPr>
          <a:xfrm rot="992648">
            <a:off x="1591156" y="357862"/>
            <a:ext cx="483776" cy="523910"/>
            <a:chOff x="2285999" y="4495799"/>
            <a:chExt cx="838201" cy="9144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4BAD60-8CC9-4E57-8585-7B3C0FC685AD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B0AAC2-A2AE-48D6-A05F-79CD58EDE634}"/>
                </a:ext>
              </a:extLst>
            </p:cNvPr>
            <p:cNvCxnSpPr>
              <a:cxnSpLocks/>
              <a:stCxn id="10" idx="7"/>
              <a:endCxn id="10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FC240F-F675-43E6-AD45-B5387379300E}"/>
              </a:ext>
            </a:extLst>
          </p:cNvPr>
          <p:cNvSpPr txBox="1"/>
          <p:nvPr/>
        </p:nvSpPr>
        <p:spPr>
          <a:xfrm>
            <a:off x="587148" y="100536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DF71F9-90BB-4005-A9B2-DCDA1B323BF6}"/>
              </a:ext>
            </a:extLst>
          </p:cNvPr>
          <p:cNvSpPr txBox="1"/>
          <p:nvPr/>
        </p:nvSpPr>
        <p:spPr>
          <a:xfrm>
            <a:off x="1312709" y="100081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56A6A9B-4251-44B3-B41D-9DEE8893B1B7}"/>
              </a:ext>
            </a:extLst>
          </p:cNvPr>
          <p:cNvGrpSpPr/>
          <p:nvPr/>
        </p:nvGrpSpPr>
        <p:grpSpPr>
          <a:xfrm>
            <a:off x="1452045" y="238818"/>
            <a:ext cx="762000" cy="762000"/>
            <a:chOff x="1066800" y="1143000"/>
            <a:chExt cx="1219200" cy="121920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CFF3644-3DD9-40E3-B80F-27C82A567C73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44CC748-9962-4E6B-9D9B-9AE092049826}"/>
                </a:ext>
              </a:extLst>
            </p:cNvPr>
            <p:cNvCxnSpPr>
              <a:stCxn id="123" idx="1"/>
              <a:endCxn id="123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5D20A9-6DFA-4398-A950-96379A7295F6}"/>
              </a:ext>
            </a:extLst>
          </p:cNvPr>
          <p:cNvGrpSpPr/>
          <p:nvPr/>
        </p:nvGrpSpPr>
        <p:grpSpPr>
          <a:xfrm>
            <a:off x="2385869" y="246779"/>
            <a:ext cx="762000" cy="762000"/>
            <a:chOff x="1066800" y="1143000"/>
            <a:chExt cx="1219200" cy="121920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0F114D5-B38A-49E4-A465-3488660A99FB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54AB0D-5791-48CB-9725-9EDC18176222}"/>
                </a:ext>
              </a:extLst>
            </p:cNvPr>
            <p:cNvCxnSpPr>
              <a:stCxn id="126" idx="1"/>
              <a:endCxn id="126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B3BB019-F037-46A6-941C-EB2F264396BE}"/>
              </a:ext>
            </a:extLst>
          </p:cNvPr>
          <p:cNvSpPr txBox="1"/>
          <p:nvPr/>
        </p:nvSpPr>
        <p:spPr>
          <a:xfrm>
            <a:off x="2372713" y="100951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8232223-9B64-4DEB-B314-811A7CBEF37B}"/>
              </a:ext>
            </a:extLst>
          </p:cNvPr>
          <p:cNvSpPr/>
          <p:nvPr/>
        </p:nvSpPr>
        <p:spPr>
          <a:xfrm>
            <a:off x="153392" y="1455633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D6066BF-712C-41F2-9B6C-1119E32EE7FF}"/>
              </a:ext>
            </a:extLst>
          </p:cNvPr>
          <p:cNvGrpSpPr/>
          <p:nvPr/>
        </p:nvGrpSpPr>
        <p:grpSpPr>
          <a:xfrm>
            <a:off x="501261" y="1608033"/>
            <a:ext cx="762000" cy="762000"/>
            <a:chOff x="1066800" y="1143000"/>
            <a:chExt cx="1219200" cy="1219200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AF5A29D-307E-436B-8F5C-1E6C383EBF18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F0DF5BA-EB74-4A00-B57C-ADE4E9467BEC}"/>
                </a:ext>
              </a:extLst>
            </p:cNvPr>
            <p:cNvCxnSpPr>
              <a:stCxn id="146" idx="1"/>
              <a:endCxn id="146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F0E74D-C0BE-4F64-8A13-1612DBD6CF43}"/>
              </a:ext>
            </a:extLst>
          </p:cNvPr>
          <p:cNvGrpSpPr/>
          <p:nvPr/>
        </p:nvGrpSpPr>
        <p:grpSpPr>
          <a:xfrm rot="992648">
            <a:off x="1591156" y="1727077"/>
            <a:ext cx="483776" cy="523910"/>
            <a:chOff x="2285999" y="4495799"/>
            <a:chExt cx="838201" cy="9144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27EB625-47B2-4EDE-821E-6A154B66DEE3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C7D1C7-8A03-417D-B13F-7A0BAB1394FE}"/>
                </a:ext>
              </a:extLst>
            </p:cNvPr>
            <p:cNvCxnSpPr>
              <a:cxnSpLocks/>
              <a:stCxn id="144" idx="7"/>
              <a:endCxn id="144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88732DF-96B4-48C6-81F4-E8D760E87A24}"/>
              </a:ext>
            </a:extLst>
          </p:cNvPr>
          <p:cNvSpPr txBox="1"/>
          <p:nvPr/>
        </p:nvSpPr>
        <p:spPr>
          <a:xfrm>
            <a:off x="587148" y="2374578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E44AE4-BADB-48ED-84E2-982E47F91910}"/>
              </a:ext>
            </a:extLst>
          </p:cNvPr>
          <p:cNvSpPr txBox="1"/>
          <p:nvPr/>
        </p:nvSpPr>
        <p:spPr>
          <a:xfrm>
            <a:off x="1312709" y="237003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7556FA-0D92-4D09-BFDC-EA0C45780ADD}"/>
              </a:ext>
            </a:extLst>
          </p:cNvPr>
          <p:cNvGrpSpPr/>
          <p:nvPr/>
        </p:nvGrpSpPr>
        <p:grpSpPr>
          <a:xfrm>
            <a:off x="1452045" y="1608033"/>
            <a:ext cx="762000" cy="762000"/>
            <a:chOff x="1066800" y="1143000"/>
            <a:chExt cx="1219200" cy="121920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F85C342-2332-4E84-9100-4D5AABC0A1D6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F48A718-EE1B-4E50-BFEC-7D3AE66594A9}"/>
                </a:ext>
              </a:extLst>
            </p:cNvPr>
            <p:cNvCxnSpPr>
              <a:stCxn id="142" idx="1"/>
              <a:endCxn id="142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3EC219A-7CD5-4499-A6F4-D3A0D932608B}"/>
              </a:ext>
            </a:extLst>
          </p:cNvPr>
          <p:cNvGrpSpPr/>
          <p:nvPr/>
        </p:nvGrpSpPr>
        <p:grpSpPr>
          <a:xfrm>
            <a:off x="2385869" y="1615994"/>
            <a:ext cx="762000" cy="762000"/>
            <a:chOff x="1066800" y="1143000"/>
            <a:chExt cx="1219200" cy="12192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AB0F55F-913B-4B32-A573-345EB6D5863C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94F8902-5B42-4854-A593-91997322D36E}"/>
                </a:ext>
              </a:extLst>
            </p:cNvPr>
            <p:cNvCxnSpPr>
              <a:stCxn id="140" idx="1"/>
              <a:endCxn id="140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258F6086-8C3D-4D8D-85F2-DC90A22DE8A8}"/>
              </a:ext>
            </a:extLst>
          </p:cNvPr>
          <p:cNvSpPr txBox="1"/>
          <p:nvPr/>
        </p:nvSpPr>
        <p:spPr>
          <a:xfrm>
            <a:off x="2372713" y="2378726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0160D8-7EAD-4A79-A7C2-D537CB837271}"/>
              </a:ext>
            </a:extLst>
          </p:cNvPr>
          <p:cNvSpPr/>
          <p:nvPr/>
        </p:nvSpPr>
        <p:spPr>
          <a:xfrm>
            <a:off x="153392" y="2830996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40CDAEA-1953-4235-B9A0-FC0E9393B5B4}"/>
              </a:ext>
            </a:extLst>
          </p:cNvPr>
          <p:cNvSpPr/>
          <p:nvPr/>
        </p:nvSpPr>
        <p:spPr>
          <a:xfrm>
            <a:off x="153392" y="4200211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44D1C27-9C25-4240-979E-C6E9509C4BAB}"/>
              </a:ext>
            </a:extLst>
          </p:cNvPr>
          <p:cNvGrpSpPr/>
          <p:nvPr/>
        </p:nvGrpSpPr>
        <p:grpSpPr>
          <a:xfrm>
            <a:off x="501261" y="4352611"/>
            <a:ext cx="762000" cy="762000"/>
            <a:chOff x="1066800" y="1143000"/>
            <a:chExt cx="1219200" cy="1219200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E6A1010-C2D7-4737-9FF0-702AB219736E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D8BECD-7D6B-4D79-96C6-C3ED7068E604}"/>
                </a:ext>
              </a:extLst>
            </p:cNvPr>
            <p:cNvCxnSpPr>
              <a:stCxn id="184" idx="1"/>
              <a:endCxn id="184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BD3D447-47E8-4CDA-9B4E-EE62806ECD4E}"/>
              </a:ext>
            </a:extLst>
          </p:cNvPr>
          <p:cNvGrpSpPr/>
          <p:nvPr/>
        </p:nvGrpSpPr>
        <p:grpSpPr>
          <a:xfrm rot="992648">
            <a:off x="1591156" y="4471655"/>
            <a:ext cx="483776" cy="523910"/>
            <a:chOff x="2285999" y="4495799"/>
            <a:chExt cx="838201" cy="91440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7125BA1-5CF2-47EC-B217-3B4E4C9BAA99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1C2C6BB-6566-4CA5-8031-94745C6FF0DB}"/>
                </a:ext>
              </a:extLst>
            </p:cNvPr>
            <p:cNvCxnSpPr>
              <a:cxnSpLocks/>
              <a:stCxn id="182" idx="7"/>
              <a:endCxn id="182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065990A1-FFF1-4F59-AF8A-E0150DD36C54}"/>
              </a:ext>
            </a:extLst>
          </p:cNvPr>
          <p:cNvSpPr txBox="1"/>
          <p:nvPr/>
        </p:nvSpPr>
        <p:spPr>
          <a:xfrm>
            <a:off x="587148" y="511915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33D95C-CF8B-4152-AC26-5BEA763101A9}"/>
              </a:ext>
            </a:extLst>
          </p:cNvPr>
          <p:cNvSpPr txBox="1"/>
          <p:nvPr/>
        </p:nvSpPr>
        <p:spPr>
          <a:xfrm>
            <a:off x="1312709" y="511460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3BA3893-BF12-4EAC-90BA-229617B40AD7}"/>
              </a:ext>
            </a:extLst>
          </p:cNvPr>
          <p:cNvGrpSpPr/>
          <p:nvPr/>
        </p:nvGrpSpPr>
        <p:grpSpPr>
          <a:xfrm>
            <a:off x="1452045" y="4352611"/>
            <a:ext cx="762000" cy="762000"/>
            <a:chOff x="1066800" y="1143000"/>
            <a:chExt cx="1219200" cy="12192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EFAED64-0F4E-45CF-B87B-60BDB551F253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80A89B3-17BB-462F-BE39-7DC620F1F822}"/>
                </a:ext>
              </a:extLst>
            </p:cNvPr>
            <p:cNvCxnSpPr>
              <a:stCxn id="180" idx="1"/>
              <a:endCxn id="180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64B534A-C0A2-462B-97F6-71669E90C702}"/>
              </a:ext>
            </a:extLst>
          </p:cNvPr>
          <p:cNvGrpSpPr/>
          <p:nvPr/>
        </p:nvGrpSpPr>
        <p:grpSpPr>
          <a:xfrm>
            <a:off x="2385869" y="4360572"/>
            <a:ext cx="762000" cy="762000"/>
            <a:chOff x="1066800" y="1143000"/>
            <a:chExt cx="1219200" cy="1219200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1B3016D-4AF2-413F-B553-7E42CAFFC145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29799D8-B9D2-4262-AD6F-928384BEF7EE}"/>
                </a:ext>
              </a:extLst>
            </p:cNvPr>
            <p:cNvCxnSpPr>
              <a:stCxn id="178" idx="1"/>
              <a:endCxn id="178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9FC52A60-9749-4E44-95B8-9EF2FB3D6403}"/>
              </a:ext>
            </a:extLst>
          </p:cNvPr>
          <p:cNvSpPr txBox="1"/>
          <p:nvPr/>
        </p:nvSpPr>
        <p:spPr>
          <a:xfrm>
            <a:off x="2372713" y="5123304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C95415F-4B84-4DFE-B793-381548F6E84E}"/>
              </a:ext>
            </a:extLst>
          </p:cNvPr>
          <p:cNvSpPr/>
          <p:nvPr/>
        </p:nvSpPr>
        <p:spPr>
          <a:xfrm>
            <a:off x="153392" y="5594357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067C926-D249-412A-9438-FDCB7A7412C8}"/>
              </a:ext>
            </a:extLst>
          </p:cNvPr>
          <p:cNvGrpSpPr/>
          <p:nvPr/>
        </p:nvGrpSpPr>
        <p:grpSpPr>
          <a:xfrm>
            <a:off x="501261" y="5746757"/>
            <a:ext cx="762000" cy="762000"/>
            <a:chOff x="1066800" y="1143000"/>
            <a:chExt cx="1219200" cy="1219200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F3B909A-43FB-4BFB-B25C-9AE8185CB807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FC47432-787F-4BF9-8C17-6F20DDCBA541}"/>
                </a:ext>
              </a:extLst>
            </p:cNvPr>
            <p:cNvCxnSpPr>
              <a:stCxn id="204" idx="1"/>
              <a:endCxn id="204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5347948-8976-4705-878A-329887BDE3FA}"/>
              </a:ext>
            </a:extLst>
          </p:cNvPr>
          <p:cNvGrpSpPr/>
          <p:nvPr/>
        </p:nvGrpSpPr>
        <p:grpSpPr>
          <a:xfrm rot="992648">
            <a:off x="1591156" y="5865801"/>
            <a:ext cx="483776" cy="523910"/>
            <a:chOff x="2285999" y="4495799"/>
            <a:chExt cx="838201" cy="914402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2C7B9B6-CB8C-4884-9438-89D4B8F5823B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4B8E27C-5CEB-490D-AB03-0A8861178849}"/>
                </a:ext>
              </a:extLst>
            </p:cNvPr>
            <p:cNvCxnSpPr>
              <a:cxnSpLocks/>
              <a:stCxn id="201" idx="7"/>
              <a:endCxn id="201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EC27363-4716-4297-8F95-E08B583E6AAC}"/>
              </a:ext>
            </a:extLst>
          </p:cNvPr>
          <p:cNvSpPr txBox="1"/>
          <p:nvPr/>
        </p:nvSpPr>
        <p:spPr>
          <a:xfrm>
            <a:off x="587148" y="6513302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BDCDFD1-1D50-41EE-9EBD-9EC571F9B1D7}"/>
              </a:ext>
            </a:extLst>
          </p:cNvPr>
          <p:cNvSpPr txBox="1"/>
          <p:nvPr/>
        </p:nvSpPr>
        <p:spPr>
          <a:xfrm>
            <a:off x="1312709" y="650875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B17D301-974A-4DBF-865A-7C03AB40DB6B}"/>
              </a:ext>
            </a:extLst>
          </p:cNvPr>
          <p:cNvGrpSpPr/>
          <p:nvPr/>
        </p:nvGrpSpPr>
        <p:grpSpPr>
          <a:xfrm>
            <a:off x="1452045" y="5746757"/>
            <a:ext cx="762000" cy="762000"/>
            <a:chOff x="1066800" y="1143000"/>
            <a:chExt cx="1219200" cy="1219200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670BC68-9A0E-476D-99AF-29393D83E711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5B63C73-82CD-4D28-8AB2-2E093F28444B}"/>
                </a:ext>
              </a:extLst>
            </p:cNvPr>
            <p:cNvCxnSpPr>
              <a:stCxn id="199" idx="1"/>
              <a:endCxn id="199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AB59057-1F68-4C0F-A03B-41E71DCD8E40}"/>
              </a:ext>
            </a:extLst>
          </p:cNvPr>
          <p:cNvGrpSpPr/>
          <p:nvPr/>
        </p:nvGrpSpPr>
        <p:grpSpPr>
          <a:xfrm>
            <a:off x="2385869" y="5754718"/>
            <a:ext cx="762000" cy="762000"/>
            <a:chOff x="1066800" y="1143000"/>
            <a:chExt cx="1219200" cy="1219200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7503ACA-7465-44DB-8150-B20983C9747E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0918165-AD47-4F39-BF88-65FD0EE7F94F}"/>
                </a:ext>
              </a:extLst>
            </p:cNvPr>
            <p:cNvCxnSpPr>
              <a:stCxn id="197" idx="1"/>
              <a:endCxn id="197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D804AFB3-9C09-4E2A-9881-87DDF8C7864E}"/>
              </a:ext>
            </a:extLst>
          </p:cNvPr>
          <p:cNvSpPr txBox="1"/>
          <p:nvPr/>
        </p:nvSpPr>
        <p:spPr>
          <a:xfrm>
            <a:off x="2372713" y="651745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F84D023-72DC-44CA-AB5A-0784F64F8035}"/>
              </a:ext>
            </a:extLst>
          </p:cNvPr>
          <p:cNvSpPr/>
          <p:nvPr/>
        </p:nvSpPr>
        <p:spPr>
          <a:xfrm rot="5400000">
            <a:off x="6050576" y="1115118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AF6A8B8-E0CE-41FE-949D-B43A7C697F5A}"/>
              </a:ext>
            </a:extLst>
          </p:cNvPr>
          <p:cNvGrpSpPr/>
          <p:nvPr/>
        </p:nvGrpSpPr>
        <p:grpSpPr>
          <a:xfrm rot="5400000">
            <a:off x="7455699" y="437116"/>
            <a:ext cx="762000" cy="762000"/>
            <a:chOff x="1066800" y="1143000"/>
            <a:chExt cx="1219200" cy="1219200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8AFCB1D-0F4F-478A-893A-8E3E477F267F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B86565E-6DD4-4A22-9C0E-C2E911A891F5}"/>
                </a:ext>
              </a:extLst>
            </p:cNvPr>
            <p:cNvCxnSpPr>
              <a:stCxn id="317" idx="1"/>
              <a:endCxn id="317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CFCDD59-DBE2-4D65-BFB1-A2A2B0E1C77B}"/>
              </a:ext>
            </a:extLst>
          </p:cNvPr>
          <p:cNvGrpSpPr/>
          <p:nvPr/>
        </p:nvGrpSpPr>
        <p:grpSpPr>
          <a:xfrm rot="6392648">
            <a:off x="7594812" y="1506944"/>
            <a:ext cx="483776" cy="523910"/>
            <a:chOff x="2285999" y="4495799"/>
            <a:chExt cx="838201" cy="914402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096B6E1-7BE7-4CB1-9D67-685A9B15A16F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453B901-83B1-4482-8A61-D5B42675CD61}"/>
                </a:ext>
              </a:extLst>
            </p:cNvPr>
            <p:cNvCxnSpPr>
              <a:cxnSpLocks/>
              <a:stCxn id="315" idx="7"/>
              <a:endCxn id="315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6D5C0E19-1A73-42F9-AF68-157A65A42289}"/>
              </a:ext>
            </a:extLst>
          </p:cNvPr>
          <p:cNvSpPr txBox="1"/>
          <p:nvPr/>
        </p:nvSpPr>
        <p:spPr>
          <a:xfrm rot="5400000">
            <a:off x="7002152" y="664227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658A0A9-692B-4E1A-99BC-B6056EAD40B0}"/>
              </a:ext>
            </a:extLst>
          </p:cNvPr>
          <p:cNvSpPr txBox="1"/>
          <p:nvPr/>
        </p:nvSpPr>
        <p:spPr>
          <a:xfrm rot="5400000">
            <a:off x="6781477" y="161501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E1342D4-9849-46AD-A548-195A320D31D8}"/>
              </a:ext>
            </a:extLst>
          </p:cNvPr>
          <p:cNvGrpSpPr/>
          <p:nvPr/>
        </p:nvGrpSpPr>
        <p:grpSpPr>
          <a:xfrm rot="5400000">
            <a:off x="7455699" y="1387900"/>
            <a:ext cx="762000" cy="762000"/>
            <a:chOff x="1066800" y="1143000"/>
            <a:chExt cx="1219200" cy="1219200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61CF6BE-2191-4DE2-9D37-83A2870D490D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F4B360A-A945-4DD8-876F-F6BEBDC70D51}"/>
                </a:ext>
              </a:extLst>
            </p:cNvPr>
            <p:cNvCxnSpPr>
              <a:stCxn id="313" idx="1"/>
              <a:endCxn id="313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125E3A3-4E45-498E-8A66-9C17C4986111}"/>
              </a:ext>
            </a:extLst>
          </p:cNvPr>
          <p:cNvGrpSpPr/>
          <p:nvPr/>
        </p:nvGrpSpPr>
        <p:grpSpPr>
          <a:xfrm rot="5400000">
            <a:off x="7447738" y="2321724"/>
            <a:ext cx="762000" cy="762000"/>
            <a:chOff x="1066800" y="1143000"/>
            <a:chExt cx="1219200" cy="1219200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06F0C0AB-7448-4252-91DF-2C6374AB3D96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BAF5E1B-AFF2-4ACF-8A31-8F1F40531109}"/>
                </a:ext>
              </a:extLst>
            </p:cNvPr>
            <p:cNvCxnSpPr>
              <a:stCxn id="311" idx="1"/>
              <a:endCxn id="311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29B74120-162E-4B57-95CF-CADAB059A12C}"/>
              </a:ext>
            </a:extLst>
          </p:cNvPr>
          <p:cNvSpPr txBox="1"/>
          <p:nvPr/>
        </p:nvSpPr>
        <p:spPr>
          <a:xfrm rot="5400000">
            <a:off x="6868963" y="2578834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A9798CB7-94F6-4EE0-9434-891D770AB299}"/>
              </a:ext>
            </a:extLst>
          </p:cNvPr>
          <p:cNvSpPr/>
          <p:nvPr/>
        </p:nvSpPr>
        <p:spPr>
          <a:xfrm rot="5400000">
            <a:off x="6057587" y="4542450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DF1D1AD-34EC-4635-BE56-57C9FB45F43A}"/>
              </a:ext>
            </a:extLst>
          </p:cNvPr>
          <p:cNvGrpSpPr/>
          <p:nvPr/>
        </p:nvGrpSpPr>
        <p:grpSpPr>
          <a:xfrm rot="5400000">
            <a:off x="7467228" y="3853895"/>
            <a:ext cx="762000" cy="762000"/>
            <a:chOff x="1066800" y="1143000"/>
            <a:chExt cx="1219200" cy="121920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3D61FF5C-14B9-44AF-89D2-3C1762886200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3E05F9D-38EB-433D-B46C-DF295F917E1F}"/>
                </a:ext>
              </a:extLst>
            </p:cNvPr>
            <p:cNvCxnSpPr>
              <a:stCxn id="336" idx="1"/>
              <a:endCxn id="336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F71EC0D-39B8-4BEE-8E08-8A8C132EDD8C}"/>
              </a:ext>
            </a:extLst>
          </p:cNvPr>
          <p:cNvGrpSpPr/>
          <p:nvPr/>
        </p:nvGrpSpPr>
        <p:grpSpPr>
          <a:xfrm rot="6392648">
            <a:off x="7606341" y="4923723"/>
            <a:ext cx="483776" cy="523910"/>
            <a:chOff x="2285999" y="4495799"/>
            <a:chExt cx="838201" cy="914402"/>
          </a:xfrm>
        </p:grpSpPr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BF9B8FC9-7265-4589-9461-72A439D6143B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DC90D075-63E8-447B-A91C-D864E76D58FD}"/>
                </a:ext>
              </a:extLst>
            </p:cNvPr>
            <p:cNvCxnSpPr>
              <a:cxnSpLocks/>
              <a:stCxn id="334" idx="7"/>
              <a:endCxn id="334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A0A30827-12D7-432C-883D-3276B8B00003}"/>
              </a:ext>
            </a:extLst>
          </p:cNvPr>
          <p:cNvSpPr txBox="1"/>
          <p:nvPr/>
        </p:nvSpPr>
        <p:spPr>
          <a:xfrm rot="5400000">
            <a:off x="7013681" y="408100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C90BC26-0530-441F-8B16-FEE556E10784}"/>
              </a:ext>
            </a:extLst>
          </p:cNvPr>
          <p:cNvSpPr txBox="1"/>
          <p:nvPr/>
        </p:nvSpPr>
        <p:spPr>
          <a:xfrm rot="5400000">
            <a:off x="6793006" y="5031789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0B155219-2718-408A-A2E7-3DDAE49FCE5F}"/>
              </a:ext>
            </a:extLst>
          </p:cNvPr>
          <p:cNvGrpSpPr/>
          <p:nvPr/>
        </p:nvGrpSpPr>
        <p:grpSpPr>
          <a:xfrm rot="5400000">
            <a:off x="7467228" y="4804679"/>
            <a:ext cx="762000" cy="762000"/>
            <a:chOff x="1066800" y="1143000"/>
            <a:chExt cx="1219200" cy="1219200"/>
          </a:xfrm>
        </p:grpSpPr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92B28AA-44E4-4AF3-8A24-A2053C24FC85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4EA17AC-1D83-4073-AF5E-67E18ED4C6FA}"/>
                </a:ext>
              </a:extLst>
            </p:cNvPr>
            <p:cNvCxnSpPr>
              <a:stCxn id="332" idx="1"/>
              <a:endCxn id="332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D69CD16-3F4F-40AB-8E9C-50AB423468B0}"/>
              </a:ext>
            </a:extLst>
          </p:cNvPr>
          <p:cNvGrpSpPr/>
          <p:nvPr/>
        </p:nvGrpSpPr>
        <p:grpSpPr>
          <a:xfrm rot="5400000">
            <a:off x="7459267" y="5738503"/>
            <a:ext cx="762000" cy="762000"/>
            <a:chOff x="1066800" y="1143000"/>
            <a:chExt cx="1219200" cy="1219200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844085F-BA4F-4CE9-851E-EF472525C0ED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81064DB-9DBB-4561-BAF3-2D6691DDC983}"/>
                </a:ext>
              </a:extLst>
            </p:cNvPr>
            <p:cNvCxnSpPr>
              <a:stCxn id="330" idx="1"/>
              <a:endCxn id="330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CF2B6325-4B14-4025-B66C-0E266E839DC3}"/>
              </a:ext>
            </a:extLst>
          </p:cNvPr>
          <p:cNvSpPr txBox="1"/>
          <p:nvPr/>
        </p:nvSpPr>
        <p:spPr>
          <a:xfrm rot="5400000">
            <a:off x="6880492" y="5995613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239B51-5B4B-4132-9087-F5F7F153FC4E}"/>
              </a:ext>
            </a:extLst>
          </p:cNvPr>
          <p:cNvSpPr txBox="1"/>
          <p:nvPr/>
        </p:nvSpPr>
        <p:spPr>
          <a:xfrm>
            <a:off x="2176572" y="-68060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EB94B1-9228-4A3E-AF07-1552DA334C91}"/>
              </a:ext>
            </a:extLst>
          </p:cNvPr>
          <p:cNvSpPr txBox="1"/>
          <p:nvPr/>
        </p:nvSpPr>
        <p:spPr>
          <a:xfrm>
            <a:off x="2176572" y="1301155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6FF3964-FDB9-4EFB-90F7-7D6FB8753F8C}"/>
              </a:ext>
            </a:extLst>
          </p:cNvPr>
          <p:cNvGrpSpPr/>
          <p:nvPr/>
        </p:nvGrpSpPr>
        <p:grpSpPr>
          <a:xfrm>
            <a:off x="501261" y="2983396"/>
            <a:ext cx="762000" cy="762000"/>
            <a:chOff x="1066800" y="1143000"/>
            <a:chExt cx="1219200" cy="12192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75E6183-168B-462B-81AB-E51F8FD1FE85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E102C89-3C3B-4548-852D-60833F8A6AA5}"/>
                </a:ext>
              </a:extLst>
            </p:cNvPr>
            <p:cNvCxnSpPr>
              <a:stCxn id="165" idx="1"/>
              <a:endCxn id="165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0DAE8C5-8B77-498C-85F1-99B42632414A}"/>
              </a:ext>
            </a:extLst>
          </p:cNvPr>
          <p:cNvGrpSpPr/>
          <p:nvPr/>
        </p:nvGrpSpPr>
        <p:grpSpPr>
          <a:xfrm rot="992648">
            <a:off x="1591156" y="3102440"/>
            <a:ext cx="483776" cy="523910"/>
            <a:chOff x="2285999" y="4495799"/>
            <a:chExt cx="838201" cy="91440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BB5A0DF-C1AE-4C2C-A4A1-B07C3E11EF19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A06D886-A021-473C-BD06-3F7F664FB75A}"/>
                </a:ext>
              </a:extLst>
            </p:cNvPr>
            <p:cNvCxnSpPr>
              <a:cxnSpLocks/>
              <a:stCxn id="163" idx="7"/>
              <a:endCxn id="163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8FCF2294-0CA5-4481-B429-5C46A12F51F1}"/>
              </a:ext>
            </a:extLst>
          </p:cNvPr>
          <p:cNvSpPr txBox="1"/>
          <p:nvPr/>
        </p:nvSpPr>
        <p:spPr>
          <a:xfrm>
            <a:off x="587148" y="3749941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BEFC176-53A1-4C39-AAC7-530D40300718}"/>
              </a:ext>
            </a:extLst>
          </p:cNvPr>
          <p:cNvSpPr txBox="1"/>
          <p:nvPr/>
        </p:nvSpPr>
        <p:spPr>
          <a:xfrm>
            <a:off x="1312709" y="374539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5FDE59-2F4F-498F-930D-880F3F6CF9EA}"/>
              </a:ext>
            </a:extLst>
          </p:cNvPr>
          <p:cNvGrpSpPr/>
          <p:nvPr/>
        </p:nvGrpSpPr>
        <p:grpSpPr>
          <a:xfrm>
            <a:off x="1452045" y="2983396"/>
            <a:ext cx="762000" cy="762000"/>
            <a:chOff x="1066800" y="1143000"/>
            <a:chExt cx="1219200" cy="12192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BDF7384-8233-4E6F-9351-EDCFB7779DB8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C92A073-2968-4708-BC5F-6B9FF1762C7D}"/>
                </a:ext>
              </a:extLst>
            </p:cNvPr>
            <p:cNvCxnSpPr>
              <a:stCxn id="161" idx="1"/>
              <a:endCxn id="161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DB9A765-66B6-4984-B9A1-17D772A95C0D}"/>
              </a:ext>
            </a:extLst>
          </p:cNvPr>
          <p:cNvGrpSpPr/>
          <p:nvPr/>
        </p:nvGrpSpPr>
        <p:grpSpPr>
          <a:xfrm>
            <a:off x="2385869" y="2991357"/>
            <a:ext cx="762000" cy="762000"/>
            <a:chOff x="1066800" y="1143000"/>
            <a:chExt cx="1219200" cy="121920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85F7B05-423E-4F66-A692-803059E2DC75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B702D6-5908-48CA-A9D0-A6EEA59C8D8C}"/>
                </a:ext>
              </a:extLst>
            </p:cNvPr>
            <p:cNvCxnSpPr>
              <a:stCxn id="159" idx="1"/>
              <a:endCxn id="159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DA03428E-6385-46EF-95B8-C1C08DF70405}"/>
              </a:ext>
            </a:extLst>
          </p:cNvPr>
          <p:cNvSpPr txBox="1"/>
          <p:nvPr/>
        </p:nvSpPr>
        <p:spPr>
          <a:xfrm>
            <a:off x="2372713" y="3754089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412AFEA-A06B-4149-931D-1FD997EE1AB6}"/>
              </a:ext>
            </a:extLst>
          </p:cNvPr>
          <p:cNvSpPr txBox="1"/>
          <p:nvPr/>
        </p:nvSpPr>
        <p:spPr>
          <a:xfrm>
            <a:off x="2176572" y="2676518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0C21B83-D6AA-449D-AC03-4D8DA0DB0A14}"/>
              </a:ext>
            </a:extLst>
          </p:cNvPr>
          <p:cNvSpPr txBox="1"/>
          <p:nvPr/>
        </p:nvSpPr>
        <p:spPr>
          <a:xfrm>
            <a:off x="2176572" y="4045733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8223E0C-1976-4440-8A96-F6A015FE63B6}"/>
              </a:ext>
            </a:extLst>
          </p:cNvPr>
          <p:cNvSpPr txBox="1"/>
          <p:nvPr/>
        </p:nvSpPr>
        <p:spPr>
          <a:xfrm>
            <a:off x="2176572" y="5439879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46A195B-4E5E-4F69-8A0E-CB20EF6AD9B9}"/>
              </a:ext>
            </a:extLst>
          </p:cNvPr>
          <p:cNvSpPr txBox="1"/>
          <p:nvPr/>
        </p:nvSpPr>
        <p:spPr>
          <a:xfrm rot="5400000">
            <a:off x="7298633" y="2014931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5D11ECA-BA4D-4B0C-A0B3-C8D2CB656044}"/>
              </a:ext>
            </a:extLst>
          </p:cNvPr>
          <p:cNvSpPr txBox="1"/>
          <p:nvPr/>
        </p:nvSpPr>
        <p:spPr>
          <a:xfrm rot="5400000">
            <a:off x="7310162" y="5431710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70ADF26-E618-4570-A524-7B91B94F3510}"/>
              </a:ext>
            </a:extLst>
          </p:cNvPr>
          <p:cNvSpPr/>
          <p:nvPr/>
        </p:nvSpPr>
        <p:spPr>
          <a:xfrm>
            <a:off x="3614605" y="78249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A771056-CFDB-4019-8084-54271CD8B013}"/>
              </a:ext>
            </a:extLst>
          </p:cNvPr>
          <p:cNvGrpSpPr/>
          <p:nvPr/>
        </p:nvGrpSpPr>
        <p:grpSpPr>
          <a:xfrm>
            <a:off x="3962474" y="230649"/>
            <a:ext cx="762000" cy="762000"/>
            <a:chOff x="1066800" y="1143000"/>
            <a:chExt cx="1219200" cy="1219200"/>
          </a:xfrm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2091FC07-B11A-4EAD-89FC-548DBC81A852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47BBB6-A51D-487F-B0B3-1C97E54D2267}"/>
                </a:ext>
              </a:extLst>
            </p:cNvPr>
            <p:cNvCxnSpPr>
              <a:stCxn id="340" idx="1"/>
              <a:endCxn id="340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3459A37-51DB-43A8-A016-4FC2C8A89439}"/>
              </a:ext>
            </a:extLst>
          </p:cNvPr>
          <p:cNvGrpSpPr/>
          <p:nvPr/>
        </p:nvGrpSpPr>
        <p:grpSpPr>
          <a:xfrm rot="992648">
            <a:off x="5052369" y="349693"/>
            <a:ext cx="483776" cy="523910"/>
            <a:chOff x="2285999" y="4495799"/>
            <a:chExt cx="838201" cy="914402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889BC857-6673-45EF-9158-14823AE7024B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F83862F-F30C-4C54-90E8-CA3B661178CB}"/>
                </a:ext>
              </a:extLst>
            </p:cNvPr>
            <p:cNvCxnSpPr>
              <a:cxnSpLocks/>
              <a:stCxn id="343" idx="7"/>
              <a:endCxn id="343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D107297C-6822-45AE-97F4-E22C7E0E1EBA}"/>
              </a:ext>
            </a:extLst>
          </p:cNvPr>
          <p:cNvSpPr txBox="1"/>
          <p:nvPr/>
        </p:nvSpPr>
        <p:spPr>
          <a:xfrm>
            <a:off x="4048361" y="997194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2FD6225A-8859-4D29-A305-EF2D15B8592D}"/>
              </a:ext>
            </a:extLst>
          </p:cNvPr>
          <p:cNvSpPr txBox="1"/>
          <p:nvPr/>
        </p:nvSpPr>
        <p:spPr>
          <a:xfrm>
            <a:off x="4773922" y="99264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F07DDF0-8302-45BC-96B6-0ABF5E4DACA1}"/>
              </a:ext>
            </a:extLst>
          </p:cNvPr>
          <p:cNvGrpSpPr/>
          <p:nvPr/>
        </p:nvGrpSpPr>
        <p:grpSpPr>
          <a:xfrm>
            <a:off x="4913258" y="230649"/>
            <a:ext cx="762000" cy="762000"/>
            <a:chOff x="1066800" y="1143000"/>
            <a:chExt cx="1219200" cy="1219200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4BF1EA9-7B34-4085-8A59-B640E3597570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CA23045-6113-4325-B754-7D1880C64343}"/>
                </a:ext>
              </a:extLst>
            </p:cNvPr>
            <p:cNvCxnSpPr>
              <a:stCxn id="348" idx="1"/>
              <a:endCxn id="348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25F1639-02D4-4A94-93DC-548E25E62C21}"/>
              </a:ext>
            </a:extLst>
          </p:cNvPr>
          <p:cNvGrpSpPr/>
          <p:nvPr/>
        </p:nvGrpSpPr>
        <p:grpSpPr>
          <a:xfrm>
            <a:off x="5847082" y="238610"/>
            <a:ext cx="762000" cy="762000"/>
            <a:chOff x="1066800" y="1143000"/>
            <a:chExt cx="1219200" cy="1219200"/>
          </a:xfrm>
        </p:grpSpPr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99D307A-5669-4C5A-8416-8BDB7862B4BA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AA04211-B7CA-4178-916F-903B585E8E4A}"/>
                </a:ext>
              </a:extLst>
            </p:cNvPr>
            <p:cNvCxnSpPr>
              <a:stCxn id="351" idx="1"/>
              <a:endCxn id="351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64AE09A6-CE2D-48B1-BB48-57AEBF1DA035}"/>
              </a:ext>
            </a:extLst>
          </p:cNvPr>
          <p:cNvSpPr txBox="1"/>
          <p:nvPr/>
        </p:nvSpPr>
        <p:spPr>
          <a:xfrm>
            <a:off x="5833926" y="1001342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1F54409-3B73-47FF-8BCB-0F1EDFC9852C}"/>
              </a:ext>
            </a:extLst>
          </p:cNvPr>
          <p:cNvSpPr/>
          <p:nvPr/>
        </p:nvSpPr>
        <p:spPr>
          <a:xfrm>
            <a:off x="3614605" y="1447464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A35877C0-6710-48BC-91A5-B2B0B2055C51}"/>
              </a:ext>
            </a:extLst>
          </p:cNvPr>
          <p:cNvGrpSpPr/>
          <p:nvPr/>
        </p:nvGrpSpPr>
        <p:grpSpPr>
          <a:xfrm>
            <a:off x="3962474" y="1599864"/>
            <a:ext cx="762000" cy="762000"/>
            <a:chOff x="1066800" y="1143000"/>
            <a:chExt cx="1219200" cy="1219200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41C8321E-520A-4523-8B0E-5B967D524492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DB38DD-AE06-48EA-BF15-457CFEA1BB53}"/>
                </a:ext>
              </a:extLst>
            </p:cNvPr>
            <p:cNvCxnSpPr>
              <a:stCxn id="356" idx="1"/>
              <a:endCxn id="356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9B56E84-BE07-4D83-89A2-5743844EE014}"/>
              </a:ext>
            </a:extLst>
          </p:cNvPr>
          <p:cNvGrpSpPr/>
          <p:nvPr/>
        </p:nvGrpSpPr>
        <p:grpSpPr>
          <a:xfrm rot="992648">
            <a:off x="5052369" y="1718908"/>
            <a:ext cx="483776" cy="523910"/>
            <a:chOff x="2285999" y="4495799"/>
            <a:chExt cx="838201" cy="914402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AC12E1-6A76-42FE-B54B-E9157444A7C3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66F7073-8238-4604-A73C-90E6ECDC9765}"/>
                </a:ext>
              </a:extLst>
            </p:cNvPr>
            <p:cNvCxnSpPr>
              <a:cxnSpLocks/>
              <a:stCxn id="359" idx="7"/>
              <a:endCxn id="359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88E9A8D1-B7BB-4AD9-995D-C467622DE5A8}"/>
              </a:ext>
            </a:extLst>
          </p:cNvPr>
          <p:cNvSpPr txBox="1"/>
          <p:nvPr/>
        </p:nvSpPr>
        <p:spPr>
          <a:xfrm>
            <a:off x="4048361" y="236640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C268132-CB86-4565-B41A-F6B73A115761}"/>
              </a:ext>
            </a:extLst>
          </p:cNvPr>
          <p:cNvSpPr txBox="1"/>
          <p:nvPr/>
        </p:nvSpPr>
        <p:spPr>
          <a:xfrm>
            <a:off x="4773922" y="236186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0FD11FC-684B-4421-9C8B-40C6C59ED2C4}"/>
              </a:ext>
            </a:extLst>
          </p:cNvPr>
          <p:cNvGrpSpPr/>
          <p:nvPr/>
        </p:nvGrpSpPr>
        <p:grpSpPr>
          <a:xfrm>
            <a:off x="4913258" y="1599864"/>
            <a:ext cx="762000" cy="762000"/>
            <a:chOff x="1066800" y="1143000"/>
            <a:chExt cx="1219200" cy="1219200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35B2E062-A3F4-4D7B-AA93-9293D64F8177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5CF27FD-A6F6-46F1-907D-C800CD033F01}"/>
                </a:ext>
              </a:extLst>
            </p:cNvPr>
            <p:cNvCxnSpPr>
              <a:stCxn id="364" idx="1"/>
              <a:endCxn id="364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629F9C0-15A3-4C0C-86DC-955E63871819}"/>
              </a:ext>
            </a:extLst>
          </p:cNvPr>
          <p:cNvGrpSpPr/>
          <p:nvPr/>
        </p:nvGrpSpPr>
        <p:grpSpPr>
          <a:xfrm>
            <a:off x="5847082" y="1607825"/>
            <a:ext cx="762000" cy="762000"/>
            <a:chOff x="1066800" y="1143000"/>
            <a:chExt cx="1219200" cy="1219200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A824CAB-D51D-4ED7-BA93-99064967F9E0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9ABCE78-1B89-4390-A1FB-5E524F32F6E0}"/>
                </a:ext>
              </a:extLst>
            </p:cNvPr>
            <p:cNvCxnSpPr>
              <a:stCxn id="367" idx="1"/>
              <a:endCxn id="367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" name="TextBox 368">
            <a:extLst>
              <a:ext uri="{FF2B5EF4-FFF2-40B4-BE49-F238E27FC236}">
                <a16:creationId xmlns:a16="http://schemas.microsoft.com/office/drawing/2014/main" id="{CC4D49EF-177A-4ECE-88BF-EFED64AE6680}"/>
              </a:ext>
            </a:extLst>
          </p:cNvPr>
          <p:cNvSpPr txBox="1"/>
          <p:nvPr/>
        </p:nvSpPr>
        <p:spPr>
          <a:xfrm>
            <a:off x="5833926" y="237055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036B71F-D424-4CEF-959C-C9C1A6A7B009}"/>
              </a:ext>
            </a:extLst>
          </p:cNvPr>
          <p:cNvSpPr/>
          <p:nvPr/>
        </p:nvSpPr>
        <p:spPr>
          <a:xfrm>
            <a:off x="3614605" y="2822827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B20C7FBC-5FD4-4D31-9A39-118333D1A6D9}"/>
              </a:ext>
            </a:extLst>
          </p:cNvPr>
          <p:cNvSpPr/>
          <p:nvPr/>
        </p:nvSpPr>
        <p:spPr>
          <a:xfrm>
            <a:off x="3614605" y="4192042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288580B7-57C0-42C0-AA32-2463E9BE7495}"/>
              </a:ext>
            </a:extLst>
          </p:cNvPr>
          <p:cNvGrpSpPr/>
          <p:nvPr/>
        </p:nvGrpSpPr>
        <p:grpSpPr>
          <a:xfrm>
            <a:off x="3962474" y="4344442"/>
            <a:ext cx="762000" cy="762000"/>
            <a:chOff x="1066800" y="1143000"/>
            <a:chExt cx="1219200" cy="1219200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EB712168-537E-4D46-ACDD-8C003BC2980A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546E2BD-C6AC-49FB-A4FA-1B1F93982C19}"/>
                </a:ext>
              </a:extLst>
            </p:cNvPr>
            <p:cNvCxnSpPr>
              <a:stCxn id="373" idx="1"/>
              <a:endCxn id="373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2E1D3827-190B-4B31-A0AB-75AF2A99C2E4}"/>
              </a:ext>
            </a:extLst>
          </p:cNvPr>
          <p:cNvGrpSpPr/>
          <p:nvPr/>
        </p:nvGrpSpPr>
        <p:grpSpPr>
          <a:xfrm rot="992648">
            <a:off x="5052369" y="4463486"/>
            <a:ext cx="483776" cy="523910"/>
            <a:chOff x="2285999" y="4495799"/>
            <a:chExt cx="838201" cy="914402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8D590C7-D081-4BF8-9008-EDBE90027E25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15763C3-B57C-4526-9983-C66C9FBA6115}"/>
                </a:ext>
              </a:extLst>
            </p:cNvPr>
            <p:cNvCxnSpPr>
              <a:cxnSpLocks/>
              <a:stCxn id="376" idx="7"/>
              <a:endCxn id="376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F4EC2880-FC93-4527-92C4-EDD6F2DF3A58}"/>
              </a:ext>
            </a:extLst>
          </p:cNvPr>
          <p:cNvSpPr txBox="1"/>
          <p:nvPr/>
        </p:nvSpPr>
        <p:spPr>
          <a:xfrm>
            <a:off x="4048361" y="5110987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CA48552-735D-4FA9-B3E3-A00C6890968D}"/>
              </a:ext>
            </a:extLst>
          </p:cNvPr>
          <p:cNvSpPr txBox="1"/>
          <p:nvPr/>
        </p:nvSpPr>
        <p:spPr>
          <a:xfrm>
            <a:off x="4773922" y="510644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5DD7631-B606-4992-98C0-33EDFBE755E2}"/>
              </a:ext>
            </a:extLst>
          </p:cNvPr>
          <p:cNvGrpSpPr/>
          <p:nvPr/>
        </p:nvGrpSpPr>
        <p:grpSpPr>
          <a:xfrm>
            <a:off x="4913258" y="4344442"/>
            <a:ext cx="762000" cy="762000"/>
            <a:chOff x="1066800" y="1143000"/>
            <a:chExt cx="1219200" cy="1219200"/>
          </a:xfrm>
        </p:grpSpPr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72BFE6A-A4B0-4256-8EDA-9342DD087929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AFACF122-1978-4C9D-AA56-22FD7493DF1E}"/>
                </a:ext>
              </a:extLst>
            </p:cNvPr>
            <p:cNvCxnSpPr>
              <a:stCxn id="381" idx="1"/>
              <a:endCxn id="381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CAF2-CB8D-47E9-9E54-1D5BFA772797}"/>
              </a:ext>
            </a:extLst>
          </p:cNvPr>
          <p:cNvGrpSpPr/>
          <p:nvPr/>
        </p:nvGrpSpPr>
        <p:grpSpPr>
          <a:xfrm>
            <a:off x="5847082" y="4352403"/>
            <a:ext cx="762000" cy="762000"/>
            <a:chOff x="1066800" y="1143000"/>
            <a:chExt cx="1219200" cy="1219200"/>
          </a:xfrm>
        </p:grpSpPr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B1282B6-FA16-4BD5-B2DB-94F3911E1219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2572B0F-0766-43DB-BA26-63F2168183A9}"/>
                </a:ext>
              </a:extLst>
            </p:cNvPr>
            <p:cNvCxnSpPr>
              <a:stCxn id="384" idx="1"/>
              <a:endCxn id="384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F9F40E8F-7388-4474-AB11-BC778AE26392}"/>
              </a:ext>
            </a:extLst>
          </p:cNvPr>
          <p:cNvSpPr txBox="1"/>
          <p:nvPr/>
        </p:nvSpPr>
        <p:spPr>
          <a:xfrm>
            <a:off x="5833926" y="511513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30CDA39-1DE9-4CFC-8B43-0239B6B546D4}"/>
              </a:ext>
            </a:extLst>
          </p:cNvPr>
          <p:cNvSpPr/>
          <p:nvPr/>
        </p:nvSpPr>
        <p:spPr>
          <a:xfrm>
            <a:off x="3614605" y="5586188"/>
            <a:ext cx="3352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B402CC6-D449-4C87-A368-F2B1E9712175}"/>
              </a:ext>
            </a:extLst>
          </p:cNvPr>
          <p:cNvGrpSpPr/>
          <p:nvPr/>
        </p:nvGrpSpPr>
        <p:grpSpPr>
          <a:xfrm>
            <a:off x="3962474" y="5738588"/>
            <a:ext cx="762000" cy="762000"/>
            <a:chOff x="1066800" y="1143000"/>
            <a:chExt cx="1219200" cy="1219200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22337903-311D-4C21-8A2F-34C7B2C90B07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A7F86926-170B-4DFC-9176-2AFDA8F7A892}"/>
                </a:ext>
              </a:extLst>
            </p:cNvPr>
            <p:cNvCxnSpPr>
              <a:stCxn id="389" idx="1"/>
              <a:endCxn id="389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787E2CD-5938-4706-BF3F-5891FC352D84}"/>
              </a:ext>
            </a:extLst>
          </p:cNvPr>
          <p:cNvGrpSpPr/>
          <p:nvPr/>
        </p:nvGrpSpPr>
        <p:grpSpPr>
          <a:xfrm rot="992648">
            <a:off x="5052369" y="5857632"/>
            <a:ext cx="483776" cy="523910"/>
            <a:chOff x="2285999" y="4495799"/>
            <a:chExt cx="838201" cy="914402"/>
          </a:xfrm>
        </p:grpSpPr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BE36F0B-9DD7-41ED-A979-9E6980F5EB22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6DCA3A8-99DF-4EA3-B4F1-6ED74B39A7EB}"/>
                </a:ext>
              </a:extLst>
            </p:cNvPr>
            <p:cNvCxnSpPr>
              <a:cxnSpLocks/>
              <a:stCxn id="392" idx="7"/>
              <a:endCxn id="392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9FE1FA72-3647-45E7-99F2-DDFEDEF9F910}"/>
              </a:ext>
            </a:extLst>
          </p:cNvPr>
          <p:cNvSpPr txBox="1"/>
          <p:nvPr/>
        </p:nvSpPr>
        <p:spPr>
          <a:xfrm>
            <a:off x="4048361" y="650513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4A8DB82-E295-4A76-8B3F-39E4EBC11AE7}"/>
              </a:ext>
            </a:extLst>
          </p:cNvPr>
          <p:cNvSpPr txBox="1"/>
          <p:nvPr/>
        </p:nvSpPr>
        <p:spPr>
          <a:xfrm>
            <a:off x="4773922" y="650058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12C8B00C-674F-4574-89CE-F1157A3CCDC6}"/>
              </a:ext>
            </a:extLst>
          </p:cNvPr>
          <p:cNvGrpSpPr/>
          <p:nvPr/>
        </p:nvGrpSpPr>
        <p:grpSpPr>
          <a:xfrm>
            <a:off x="4913258" y="5738588"/>
            <a:ext cx="762000" cy="762000"/>
            <a:chOff x="1066800" y="1143000"/>
            <a:chExt cx="1219200" cy="1219200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C7CE5C54-F09B-4891-971A-500BBCD9BEFF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3ACE2C5-8B19-4425-BCB1-3A6CE165CB01}"/>
                </a:ext>
              </a:extLst>
            </p:cNvPr>
            <p:cNvCxnSpPr>
              <a:stCxn id="397" idx="1"/>
              <a:endCxn id="397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F8B7A5F-2F9B-4F67-B4D5-844F09C499DA}"/>
              </a:ext>
            </a:extLst>
          </p:cNvPr>
          <p:cNvGrpSpPr/>
          <p:nvPr/>
        </p:nvGrpSpPr>
        <p:grpSpPr>
          <a:xfrm>
            <a:off x="5847082" y="5746549"/>
            <a:ext cx="762000" cy="762000"/>
            <a:chOff x="1066800" y="1143000"/>
            <a:chExt cx="1219200" cy="1219200"/>
          </a:xfrm>
        </p:grpSpPr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1138B8-719F-4697-A34A-3705E448CA6F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86126BE-7683-40CC-9AF4-5993D67DFF54}"/>
                </a:ext>
              </a:extLst>
            </p:cNvPr>
            <p:cNvCxnSpPr>
              <a:stCxn id="400" idx="1"/>
              <a:endCxn id="400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8076AA8D-A093-4435-9983-EDEBC5481DF9}"/>
              </a:ext>
            </a:extLst>
          </p:cNvPr>
          <p:cNvSpPr txBox="1"/>
          <p:nvPr/>
        </p:nvSpPr>
        <p:spPr>
          <a:xfrm>
            <a:off x="5833926" y="650928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848FF9F5-C74C-447A-B256-EEA5DA27D21F}"/>
              </a:ext>
            </a:extLst>
          </p:cNvPr>
          <p:cNvSpPr txBox="1"/>
          <p:nvPr/>
        </p:nvSpPr>
        <p:spPr>
          <a:xfrm>
            <a:off x="5637785" y="-76229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F72EDA2-F6DA-44B5-A3B8-8A0E75D66A2B}"/>
              </a:ext>
            </a:extLst>
          </p:cNvPr>
          <p:cNvSpPr txBox="1"/>
          <p:nvPr/>
        </p:nvSpPr>
        <p:spPr>
          <a:xfrm>
            <a:off x="5637785" y="1292986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7F0D3EC8-6779-4AC5-BA0E-492665E7D1C5}"/>
              </a:ext>
            </a:extLst>
          </p:cNvPr>
          <p:cNvGrpSpPr/>
          <p:nvPr/>
        </p:nvGrpSpPr>
        <p:grpSpPr>
          <a:xfrm>
            <a:off x="3962474" y="2975227"/>
            <a:ext cx="762000" cy="762000"/>
            <a:chOff x="1066800" y="1143000"/>
            <a:chExt cx="1219200" cy="1219200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9648324-806E-4D3F-9115-FAAA808D70FC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C4C7DEF0-8DC5-4940-AF41-FDE2BD5FF493}"/>
                </a:ext>
              </a:extLst>
            </p:cNvPr>
            <p:cNvCxnSpPr>
              <a:stCxn id="406" idx="1"/>
              <a:endCxn id="406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C214E3A-20CB-4247-A269-93310D3C9B98}"/>
              </a:ext>
            </a:extLst>
          </p:cNvPr>
          <p:cNvGrpSpPr/>
          <p:nvPr/>
        </p:nvGrpSpPr>
        <p:grpSpPr>
          <a:xfrm rot="992648">
            <a:off x="5052369" y="3094271"/>
            <a:ext cx="483776" cy="523910"/>
            <a:chOff x="2285999" y="4495799"/>
            <a:chExt cx="838201" cy="914402"/>
          </a:xfrm>
        </p:grpSpPr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AF6F282C-E241-43FD-AEC1-39C89A17E3A0}"/>
                </a:ext>
              </a:extLst>
            </p:cNvPr>
            <p:cNvSpPr/>
            <p:nvPr/>
          </p:nvSpPr>
          <p:spPr>
            <a:xfrm>
              <a:off x="2285999" y="4495799"/>
              <a:ext cx="838201" cy="914402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D40019E-9548-4234-BD41-5DC568E9548A}"/>
                </a:ext>
              </a:extLst>
            </p:cNvPr>
            <p:cNvCxnSpPr>
              <a:cxnSpLocks/>
              <a:stCxn id="409" idx="7"/>
              <a:endCxn id="409" idx="3"/>
            </p:cNvCxnSpPr>
            <p:nvPr/>
          </p:nvCxnSpPr>
          <p:spPr>
            <a:xfrm flipH="1">
              <a:off x="2408751" y="4629710"/>
              <a:ext cx="592697" cy="646580"/>
            </a:xfrm>
            <a:prstGeom prst="line">
              <a:avLst/>
            </a:prstGeom>
            <a:ln w="952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67C469B7-5BEF-4A91-AE57-A727DF94E93D}"/>
              </a:ext>
            </a:extLst>
          </p:cNvPr>
          <p:cNvSpPr txBox="1"/>
          <p:nvPr/>
        </p:nvSpPr>
        <p:spPr>
          <a:xfrm>
            <a:off x="4048361" y="3741772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A42972F-93F1-4403-A8F1-C3ECB4941CFB}"/>
              </a:ext>
            </a:extLst>
          </p:cNvPr>
          <p:cNvSpPr txBox="1"/>
          <p:nvPr/>
        </p:nvSpPr>
        <p:spPr>
          <a:xfrm>
            <a:off x="4773922" y="3737225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Don’t </a:t>
            </a:r>
            <a:r>
              <a:rPr lang="en-US" sz="1400" dirty="0" err="1">
                <a:latin typeface="Berlin Sans FB" panose="020E0602020502020306" pitchFamily="34" charset="0"/>
              </a:rPr>
              <a:t>Don’t</a:t>
            </a:r>
            <a:endParaRPr lang="en-US" sz="1400" dirty="0">
              <a:latin typeface="Berlin Sans FB" panose="020E0602020502020306" pitchFamily="34" charset="0"/>
            </a:endParaRP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48BFCF5-9F23-4AF8-AEDE-668A39D920DD}"/>
              </a:ext>
            </a:extLst>
          </p:cNvPr>
          <p:cNvGrpSpPr/>
          <p:nvPr/>
        </p:nvGrpSpPr>
        <p:grpSpPr>
          <a:xfrm>
            <a:off x="4913258" y="2975227"/>
            <a:ext cx="762000" cy="762000"/>
            <a:chOff x="1066800" y="1143000"/>
            <a:chExt cx="1219200" cy="1219200"/>
          </a:xfrm>
        </p:grpSpPr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194C3B7E-7A72-4218-8E09-52A80FBFA7EF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218740C-22EF-4C0C-9CC5-AE6D8C4572AE}"/>
                </a:ext>
              </a:extLst>
            </p:cNvPr>
            <p:cNvCxnSpPr>
              <a:stCxn id="414" idx="1"/>
              <a:endCxn id="414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C168EB61-5BFE-45C4-994F-2625A459AA82}"/>
              </a:ext>
            </a:extLst>
          </p:cNvPr>
          <p:cNvGrpSpPr/>
          <p:nvPr/>
        </p:nvGrpSpPr>
        <p:grpSpPr>
          <a:xfrm>
            <a:off x="5847082" y="2983188"/>
            <a:ext cx="762000" cy="762000"/>
            <a:chOff x="1066800" y="1143000"/>
            <a:chExt cx="1219200" cy="1219200"/>
          </a:xfrm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98344684-C9DA-4B62-8838-899A3FB3D5DA}"/>
                </a:ext>
              </a:extLst>
            </p:cNvPr>
            <p:cNvSpPr/>
            <p:nvPr/>
          </p:nvSpPr>
          <p:spPr>
            <a:xfrm>
              <a:off x="1066800" y="1143000"/>
              <a:ext cx="1219200" cy="1219200"/>
            </a:xfrm>
            <a:prstGeom prst="ellipse">
              <a:avLst/>
            </a:prstGeom>
            <a:noFill/>
            <a:ln w="1079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489CB15-DA7C-4252-A11F-6E225C8924D3}"/>
                </a:ext>
              </a:extLst>
            </p:cNvPr>
            <p:cNvCxnSpPr>
              <a:stCxn id="417" idx="1"/>
              <a:endCxn id="417" idx="5"/>
            </p:cNvCxnSpPr>
            <p:nvPr/>
          </p:nvCxnSpPr>
          <p:spPr>
            <a:xfrm>
              <a:off x="1245348" y="1321548"/>
              <a:ext cx="862104" cy="862104"/>
            </a:xfrm>
            <a:prstGeom prst="line">
              <a:avLst/>
            </a:prstGeom>
            <a:ln w="1079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E86038FC-9261-480B-84F0-9ABAF56E2C31}"/>
              </a:ext>
            </a:extLst>
          </p:cNvPr>
          <p:cNvSpPr txBox="1"/>
          <p:nvPr/>
        </p:nvSpPr>
        <p:spPr>
          <a:xfrm>
            <a:off x="5833926" y="3745920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Do Don’t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C12A6154-0FA4-468F-9EB5-0C1E8C6FA488}"/>
              </a:ext>
            </a:extLst>
          </p:cNvPr>
          <p:cNvSpPr txBox="1"/>
          <p:nvPr/>
        </p:nvSpPr>
        <p:spPr>
          <a:xfrm>
            <a:off x="5637785" y="2668349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1E98D4C-E394-458F-96DE-F29E9CD8163C}"/>
              </a:ext>
            </a:extLst>
          </p:cNvPr>
          <p:cNvSpPr txBox="1"/>
          <p:nvPr/>
        </p:nvSpPr>
        <p:spPr>
          <a:xfrm>
            <a:off x="5637785" y="4037564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697BABBA-D1B8-4B4A-A230-401BA5BD9A31}"/>
              </a:ext>
            </a:extLst>
          </p:cNvPr>
          <p:cNvSpPr txBox="1"/>
          <p:nvPr/>
        </p:nvSpPr>
        <p:spPr>
          <a:xfrm>
            <a:off x="5637785" y="5431710"/>
            <a:ext cx="112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73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2019-03-12T23:16:28Z</cp:lastPrinted>
  <dcterms:created xsi:type="dcterms:W3CDTF">2016-07-13T22:23:39Z</dcterms:created>
  <dcterms:modified xsi:type="dcterms:W3CDTF">2019-03-13T08:16:44Z</dcterms:modified>
</cp:coreProperties>
</file>