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41C83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49" autoAdjust="0"/>
  </p:normalViewPr>
  <p:slideViewPr>
    <p:cSldViewPr>
      <p:cViewPr>
        <p:scale>
          <a:sx n="196" d="100"/>
          <a:sy n="196" d="100"/>
        </p:scale>
        <p:origin x="-3384" y="14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AC1539D-5972-4A7F-9369-28B6BD0DBF9D}"/>
              </a:ext>
            </a:extLst>
          </p:cNvPr>
          <p:cNvGrpSpPr/>
          <p:nvPr/>
        </p:nvGrpSpPr>
        <p:grpSpPr>
          <a:xfrm>
            <a:off x="14406" y="152400"/>
            <a:ext cx="3256662" cy="2485029"/>
            <a:chOff x="14406" y="152400"/>
            <a:chExt cx="3256662" cy="2485029"/>
          </a:xfrm>
        </p:grpSpPr>
        <p:sp>
          <p:nvSpPr>
            <p:cNvPr id="349" name="Rectangle 348"/>
            <p:cNvSpPr/>
            <p:nvPr/>
          </p:nvSpPr>
          <p:spPr>
            <a:xfrm>
              <a:off x="66329" y="580268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66329" y="152400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1035526" y="154234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14406" y="689172"/>
              <a:ext cx="3230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Employees must wash hands</a:t>
              </a:r>
            </a:p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after washing hands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4FC449-AEE5-4854-B38F-F637F352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16" y="1293658"/>
              <a:ext cx="624158" cy="62415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329322C-7A53-41BE-8AE6-5A5E0F12C6FF}"/>
                </a:ext>
              </a:extLst>
            </p:cNvPr>
            <p:cNvSpPr txBox="1"/>
            <p:nvPr/>
          </p:nvSpPr>
          <p:spPr>
            <a:xfrm>
              <a:off x="2374669" y="2483541"/>
              <a:ext cx="8963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latin typeface="Arial Narrow" panose="020B0606020202030204" pitchFamily="34" charset="0"/>
                  <a:ea typeface="MS Mincho" panose="02020609040205080304" pitchFamily="49" charset="-128"/>
                </a:rPr>
                <a:t>Ord. 3289 Dept. of Redundancy Dept.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BB5A8E4-86BA-42B3-807C-BA6EB3BA7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302" y="1293658"/>
              <a:ext cx="624158" cy="624158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C0618CE-B427-479F-B3B1-BD37DE9FA3C2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87" y="1592949"/>
              <a:ext cx="762000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4F3266A-AE99-4B6D-A90A-D524D1008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95" y="1981200"/>
              <a:ext cx="0" cy="39754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580A390-969A-419F-8602-5D701491657B}"/>
                </a:ext>
              </a:extLst>
            </p:cNvPr>
            <p:cNvCxnSpPr>
              <a:cxnSpLocks/>
            </p:cNvCxnSpPr>
            <p:nvPr/>
          </p:nvCxnSpPr>
          <p:spPr>
            <a:xfrm>
              <a:off x="822994" y="2362200"/>
              <a:ext cx="1550387" cy="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B394E0-895B-4B06-9DCE-C30C218C0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381" y="1997748"/>
              <a:ext cx="0" cy="38100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EBD85C0-291E-4EDB-9767-AD88FE9EBF36}"/>
              </a:ext>
            </a:extLst>
          </p:cNvPr>
          <p:cNvGrpSpPr/>
          <p:nvPr/>
        </p:nvGrpSpPr>
        <p:grpSpPr>
          <a:xfrm>
            <a:off x="13118" y="2670985"/>
            <a:ext cx="3256662" cy="2485029"/>
            <a:chOff x="14406" y="152400"/>
            <a:chExt cx="3256662" cy="2485029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1BA6AEF-E8C6-499D-853F-132797323F58}"/>
                </a:ext>
              </a:extLst>
            </p:cNvPr>
            <p:cNvSpPr/>
            <p:nvPr/>
          </p:nvSpPr>
          <p:spPr>
            <a:xfrm>
              <a:off x="66329" y="580268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8EDB721-F566-463E-B507-93EA6D4D4280}"/>
                </a:ext>
              </a:extLst>
            </p:cNvPr>
            <p:cNvSpPr/>
            <p:nvPr/>
          </p:nvSpPr>
          <p:spPr>
            <a:xfrm>
              <a:off x="66329" y="152400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07B5060-613D-43F6-85C6-F62C220E7703}"/>
                </a:ext>
              </a:extLst>
            </p:cNvPr>
            <p:cNvSpPr txBox="1"/>
            <p:nvPr/>
          </p:nvSpPr>
          <p:spPr>
            <a:xfrm>
              <a:off x="1035526" y="154234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47D34B6-B0D5-4B70-B259-1C371BD8E4A4}"/>
                </a:ext>
              </a:extLst>
            </p:cNvPr>
            <p:cNvSpPr txBox="1"/>
            <p:nvPr/>
          </p:nvSpPr>
          <p:spPr>
            <a:xfrm>
              <a:off x="14406" y="689172"/>
              <a:ext cx="3230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Employees must wash hands</a:t>
              </a:r>
            </a:p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after washing hands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C7B24D0-17A7-422D-88EC-F90A2B24A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16" y="1293658"/>
              <a:ext cx="624158" cy="624158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898DEF3-0354-4DBC-B4C9-FD64E72C8AEE}"/>
                </a:ext>
              </a:extLst>
            </p:cNvPr>
            <p:cNvSpPr txBox="1"/>
            <p:nvPr/>
          </p:nvSpPr>
          <p:spPr>
            <a:xfrm>
              <a:off x="2374669" y="2483541"/>
              <a:ext cx="8963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latin typeface="Arial Narrow" panose="020B0606020202030204" pitchFamily="34" charset="0"/>
                  <a:ea typeface="MS Mincho" panose="02020609040205080304" pitchFamily="49" charset="-128"/>
                </a:rPr>
                <a:t>Ord. 3289 Dept. of Redundancy Dept.</a:t>
              </a:r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6A2B5C8C-E1A6-4B0D-B3FC-38039680D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302" y="1293658"/>
              <a:ext cx="624158" cy="624158"/>
            </a:xfrm>
            <a:prstGeom prst="rect">
              <a:avLst/>
            </a:prstGeom>
          </p:spPr>
        </p:pic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BD58C012-C53A-4900-970F-6DC11077517C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87" y="1592949"/>
              <a:ext cx="762000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378EA423-034C-44F7-B7BE-35F2A2811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95" y="1981200"/>
              <a:ext cx="0" cy="39754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E5D7691-BAA8-40B5-96AE-CE68B48BA048}"/>
                </a:ext>
              </a:extLst>
            </p:cNvPr>
            <p:cNvCxnSpPr>
              <a:cxnSpLocks/>
            </p:cNvCxnSpPr>
            <p:nvPr/>
          </p:nvCxnSpPr>
          <p:spPr>
            <a:xfrm>
              <a:off x="822994" y="2362200"/>
              <a:ext cx="1550387" cy="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C0D1AE7-2DF7-4867-9146-84670C592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381" y="1997748"/>
              <a:ext cx="0" cy="38100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E8C43A2-3558-435C-9679-49AA4C3FF9E0}"/>
              </a:ext>
            </a:extLst>
          </p:cNvPr>
          <p:cNvGrpSpPr/>
          <p:nvPr/>
        </p:nvGrpSpPr>
        <p:grpSpPr>
          <a:xfrm>
            <a:off x="13118" y="5205272"/>
            <a:ext cx="3256662" cy="2485029"/>
            <a:chOff x="14406" y="152400"/>
            <a:chExt cx="3256662" cy="248502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64452CE-AD9A-4A38-AC1F-8B53D24C28D2}"/>
                </a:ext>
              </a:extLst>
            </p:cNvPr>
            <p:cNvSpPr/>
            <p:nvPr/>
          </p:nvSpPr>
          <p:spPr>
            <a:xfrm>
              <a:off x="66329" y="580268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0B24CB5-CCC2-4502-A5AC-E31016D7FCA8}"/>
                </a:ext>
              </a:extLst>
            </p:cNvPr>
            <p:cNvSpPr/>
            <p:nvPr/>
          </p:nvSpPr>
          <p:spPr>
            <a:xfrm>
              <a:off x="66329" y="152400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5198DE7-1272-47AA-A9A2-81EC48481D62}"/>
                </a:ext>
              </a:extLst>
            </p:cNvPr>
            <p:cNvSpPr txBox="1"/>
            <p:nvPr/>
          </p:nvSpPr>
          <p:spPr>
            <a:xfrm>
              <a:off x="1035526" y="154234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9C2B9A0-3403-4DE4-813A-77CF15F6F323}"/>
                </a:ext>
              </a:extLst>
            </p:cNvPr>
            <p:cNvSpPr txBox="1"/>
            <p:nvPr/>
          </p:nvSpPr>
          <p:spPr>
            <a:xfrm>
              <a:off x="14406" y="689172"/>
              <a:ext cx="3230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Employees must wash hands</a:t>
              </a:r>
            </a:p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after washing hands</a:t>
              </a:r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E804B1A8-BEFF-45CA-9959-2E1FDBE49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16" y="1293658"/>
              <a:ext cx="624158" cy="62415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92D394B-4897-4F95-83A3-1C10FB44441C}"/>
                </a:ext>
              </a:extLst>
            </p:cNvPr>
            <p:cNvSpPr txBox="1"/>
            <p:nvPr/>
          </p:nvSpPr>
          <p:spPr>
            <a:xfrm>
              <a:off x="2374669" y="2483541"/>
              <a:ext cx="8963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latin typeface="Arial Narrow" panose="020B0606020202030204" pitchFamily="34" charset="0"/>
                  <a:ea typeface="MS Mincho" panose="02020609040205080304" pitchFamily="49" charset="-128"/>
                </a:rPr>
                <a:t>Ord. 3289 Dept. of Redundancy Dept.</a:t>
              </a: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37D439E8-BB72-4124-BA1E-CF8428120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302" y="1293658"/>
              <a:ext cx="624158" cy="624158"/>
            </a:xfrm>
            <a:prstGeom prst="rect">
              <a:avLst/>
            </a:prstGeom>
          </p:spPr>
        </p:pic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21377654-C15A-470C-952D-1481D3940BC6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87" y="1592949"/>
              <a:ext cx="762000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7D7615D-1927-4FE6-A7D8-EA9DB86C2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95" y="1981200"/>
              <a:ext cx="0" cy="39754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9D6BBB9-5621-4A10-9E6A-B1C3362CB0DC}"/>
                </a:ext>
              </a:extLst>
            </p:cNvPr>
            <p:cNvCxnSpPr>
              <a:cxnSpLocks/>
            </p:cNvCxnSpPr>
            <p:nvPr/>
          </p:nvCxnSpPr>
          <p:spPr>
            <a:xfrm>
              <a:off x="822994" y="2362200"/>
              <a:ext cx="1550387" cy="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A0F03E2-E033-4571-BF35-CF6583556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381" y="1997748"/>
              <a:ext cx="0" cy="38100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C9F7A82-FC50-49D7-B986-FEFB21D62043}"/>
              </a:ext>
            </a:extLst>
          </p:cNvPr>
          <p:cNvGrpSpPr/>
          <p:nvPr/>
        </p:nvGrpSpPr>
        <p:grpSpPr>
          <a:xfrm>
            <a:off x="3196354" y="152400"/>
            <a:ext cx="3256662" cy="2485029"/>
            <a:chOff x="14406" y="152400"/>
            <a:chExt cx="3256662" cy="248502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5CA3880-A8C9-444B-9C0B-0E9A3A72FC82}"/>
                </a:ext>
              </a:extLst>
            </p:cNvPr>
            <p:cNvSpPr/>
            <p:nvPr/>
          </p:nvSpPr>
          <p:spPr>
            <a:xfrm>
              <a:off x="66329" y="580268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3895503-AD50-442B-9D15-745DFB70826B}"/>
                </a:ext>
              </a:extLst>
            </p:cNvPr>
            <p:cNvSpPr/>
            <p:nvPr/>
          </p:nvSpPr>
          <p:spPr>
            <a:xfrm>
              <a:off x="66329" y="152400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7DC3B70-3BCD-4AD3-BDE5-4E9246813C18}"/>
                </a:ext>
              </a:extLst>
            </p:cNvPr>
            <p:cNvSpPr txBox="1"/>
            <p:nvPr/>
          </p:nvSpPr>
          <p:spPr>
            <a:xfrm>
              <a:off x="1035526" y="154234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1DABFBD-5502-4D5E-B7ED-2E77510521EF}"/>
                </a:ext>
              </a:extLst>
            </p:cNvPr>
            <p:cNvSpPr txBox="1"/>
            <p:nvPr/>
          </p:nvSpPr>
          <p:spPr>
            <a:xfrm>
              <a:off x="14406" y="689172"/>
              <a:ext cx="3230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Employees must wash hands</a:t>
              </a:r>
            </a:p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after washing hands</a:t>
              </a:r>
            </a:p>
          </p:txBody>
        </p: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F6ADCAE9-A22E-415C-9AAB-779C31AE9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16" y="1293658"/>
              <a:ext cx="624158" cy="624158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D6D7E6A-E129-4B0D-803B-C6D84FD87B9C}"/>
                </a:ext>
              </a:extLst>
            </p:cNvPr>
            <p:cNvSpPr txBox="1"/>
            <p:nvPr/>
          </p:nvSpPr>
          <p:spPr>
            <a:xfrm>
              <a:off x="2374669" y="2483541"/>
              <a:ext cx="8963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latin typeface="Arial Narrow" panose="020B0606020202030204" pitchFamily="34" charset="0"/>
                  <a:ea typeface="MS Mincho" panose="02020609040205080304" pitchFamily="49" charset="-128"/>
                </a:rPr>
                <a:t>Ord. 3289 Dept. of Redundancy Dept.</a:t>
              </a:r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AE2E4464-54A9-4920-B135-1A28F5DEA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302" y="1293658"/>
              <a:ext cx="624158" cy="624158"/>
            </a:xfrm>
            <a:prstGeom prst="rect">
              <a:avLst/>
            </a:prstGeom>
          </p:spPr>
        </p:pic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7DC12736-E995-4B53-8EA9-CD8593468DBA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87" y="1592949"/>
              <a:ext cx="762000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0C39A9B-90F1-4704-900B-BF02F12AAA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95" y="1981200"/>
              <a:ext cx="0" cy="39754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DD3B0-0D94-497C-9156-68362A8F9E4A}"/>
                </a:ext>
              </a:extLst>
            </p:cNvPr>
            <p:cNvCxnSpPr>
              <a:cxnSpLocks/>
            </p:cNvCxnSpPr>
            <p:nvPr/>
          </p:nvCxnSpPr>
          <p:spPr>
            <a:xfrm>
              <a:off x="822994" y="2362200"/>
              <a:ext cx="1550387" cy="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294C20F-6291-4056-BD49-88CE2FCB5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381" y="1997748"/>
              <a:ext cx="0" cy="38100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844DBFC-9008-43A3-8AD0-ADF583D9894E}"/>
              </a:ext>
            </a:extLst>
          </p:cNvPr>
          <p:cNvGrpSpPr/>
          <p:nvPr/>
        </p:nvGrpSpPr>
        <p:grpSpPr>
          <a:xfrm>
            <a:off x="3195066" y="2670985"/>
            <a:ext cx="3256662" cy="2485029"/>
            <a:chOff x="14406" y="152400"/>
            <a:chExt cx="3256662" cy="2485029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49568CB-CE5F-4F47-93D9-D5384525D1A3}"/>
                </a:ext>
              </a:extLst>
            </p:cNvPr>
            <p:cNvSpPr/>
            <p:nvPr/>
          </p:nvSpPr>
          <p:spPr>
            <a:xfrm>
              <a:off x="66329" y="580268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D92E048-58D5-4153-B4C6-A27EC685A017}"/>
                </a:ext>
              </a:extLst>
            </p:cNvPr>
            <p:cNvSpPr/>
            <p:nvPr/>
          </p:nvSpPr>
          <p:spPr>
            <a:xfrm>
              <a:off x="66329" y="152400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201D43D6-EDD4-48B9-985A-306B115F0C01}"/>
                </a:ext>
              </a:extLst>
            </p:cNvPr>
            <p:cNvSpPr txBox="1"/>
            <p:nvPr/>
          </p:nvSpPr>
          <p:spPr>
            <a:xfrm>
              <a:off x="1035526" y="154234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2088290-E17E-477B-9577-0F47AB386F6D}"/>
                </a:ext>
              </a:extLst>
            </p:cNvPr>
            <p:cNvSpPr txBox="1"/>
            <p:nvPr/>
          </p:nvSpPr>
          <p:spPr>
            <a:xfrm>
              <a:off x="14406" y="689172"/>
              <a:ext cx="3230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Employees must wash hands</a:t>
              </a:r>
            </a:p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after washing hands</a:t>
              </a:r>
            </a:p>
          </p:txBody>
        </p:sp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33B7F2AE-89A7-4596-8296-58D000BF7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16" y="1293658"/>
              <a:ext cx="624158" cy="624158"/>
            </a:xfrm>
            <a:prstGeom prst="rect">
              <a:avLst/>
            </a:prstGeom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B2FD1E2-1A4C-4084-B76A-9C6B53ED88AE}"/>
                </a:ext>
              </a:extLst>
            </p:cNvPr>
            <p:cNvSpPr txBox="1"/>
            <p:nvPr/>
          </p:nvSpPr>
          <p:spPr>
            <a:xfrm>
              <a:off x="2374669" y="2483541"/>
              <a:ext cx="8963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latin typeface="Arial Narrow" panose="020B0606020202030204" pitchFamily="34" charset="0"/>
                  <a:ea typeface="MS Mincho" panose="02020609040205080304" pitchFamily="49" charset="-128"/>
                </a:rPr>
                <a:t>Ord. 3289 Dept. of Redundancy Dept.</a:t>
              </a:r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50D8F16C-FA1A-4439-A6FB-F99A9B6B7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302" y="1293658"/>
              <a:ext cx="624158" cy="624158"/>
            </a:xfrm>
            <a:prstGeom prst="rect">
              <a:avLst/>
            </a:prstGeom>
          </p:spPr>
        </p:pic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A61CF82F-D809-4F3D-BC4C-637734E0C8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87" y="1592949"/>
              <a:ext cx="762000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D9439B0-BAF7-4042-9EE3-076832BE5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95" y="1981200"/>
              <a:ext cx="0" cy="39754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32C9E4A-2E08-491D-A969-B1A1348D700C}"/>
                </a:ext>
              </a:extLst>
            </p:cNvPr>
            <p:cNvCxnSpPr>
              <a:cxnSpLocks/>
            </p:cNvCxnSpPr>
            <p:nvPr/>
          </p:nvCxnSpPr>
          <p:spPr>
            <a:xfrm>
              <a:off x="822994" y="2362200"/>
              <a:ext cx="1550387" cy="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140962E-C574-4C33-B1E3-A87FA76379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381" y="1997748"/>
              <a:ext cx="0" cy="38100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2D82F19-6B39-46F8-AFD6-BD3849CCB8CC}"/>
              </a:ext>
            </a:extLst>
          </p:cNvPr>
          <p:cNvGrpSpPr/>
          <p:nvPr/>
        </p:nvGrpSpPr>
        <p:grpSpPr>
          <a:xfrm>
            <a:off x="3195066" y="5205272"/>
            <a:ext cx="3256662" cy="2485029"/>
            <a:chOff x="14406" y="152400"/>
            <a:chExt cx="3256662" cy="248502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5970176-9068-43EB-A958-1D78E31F3FC3}"/>
                </a:ext>
              </a:extLst>
            </p:cNvPr>
            <p:cNvSpPr/>
            <p:nvPr/>
          </p:nvSpPr>
          <p:spPr>
            <a:xfrm>
              <a:off x="66329" y="580268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69E1C34-45C9-4AE7-AFBA-0D13D4BDF216}"/>
                </a:ext>
              </a:extLst>
            </p:cNvPr>
            <p:cNvSpPr/>
            <p:nvPr/>
          </p:nvSpPr>
          <p:spPr>
            <a:xfrm>
              <a:off x="66329" y="152400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A73B1C5-E807-44D9-A96D-438F26575C62}"/>
                </a:ext>
              </a:extLst>
            </p:cNvPr>
            <p:cNvSpPr txBox="1"/>
            <p:nvPr/>
          </p:nvSpPr>
          <p:spPr>
            <a:xfrm>
              <a:off x="1035526" y="154234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CBEF399-E4B7-4C58-AC2B-502073FC3388}"/>
                </a:ext>
              </a:extLst>
            </p:cNvPr>
            <p:cNvSpPr txBox="1"/>
            <p:nvPr/>
          </p:nvSpPr>
          <p:spPr>
            <a:xfrm>
              <a:off x="14406" y="689172"/>
              <a:ext cx="3230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Employees must wash hands</a:t>
              </a:r>
            </a:p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after washing hands</a:t>
              </a:r>
            </a:p>
          </p:txBody>
        </p: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248D7DB0-EF88-4475-80E0-32BFFEA47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16" y="1293658"/>
              <a:ext cx="624158" cy="624158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A843E7D-6942-4588-95BF-27E1F997CEB6}"/>
                </a:ext>
              </a:extLst>
            </p:cNvPr>
            <p:cNvSpPr txBox="1"/>
            <p:nvPr/>
          </p:nvSpPr>
          <p:spPr>
            <a:xfrm>
              <a:off x="2374669" y="2483541"/>
              <a:ext cx="8963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latin typeface="Arial Narrow" panose="020B0606020202030204" pitchFamily="34" charset="0"/>
                  <a:ea typeface="MS Mincho" panose="02020609040205080304" pitchFamily="49" charset="-128"/>
                </a:rPr>
                <a:t>Ord. 3289 Dept. of Redundancy Dept.</a:t>
              </a:r>
            </a:p>
          </p:txBody>
        </p: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AA775105-33B0-4FFF-AC50-F9D90848E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302" y="1293658"/>
              <a:ext cx="624158" cy="624158"/>
            </a:xfrm>
            <a:prstGeom prst="rect">
              <a:avLst/>
            </a:prstGeom>
          </p:spPr>
        </p:pic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4F4D6F3C-B494-406A-AD9A-D73E822737A6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87" y="1592949"/>
              <a:ext cx="762000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2136FF6D-5CD5-491B-B6A8-FEC2B76DC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95" y="1981200"/>
              <a:ext cx="0" cy="39754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368836C-5264-423F-A103-F079D997124F}"/>
                </a:ext>
              </a:extLst>
            </p:cNvPr>
            <p:cNvCxnSpPr>
              <a:cxnSpLocks/>
            </p:cNvCxnSpPr>
            <p:nvPr/>
          </p:nvCxnSpPr>
          <p:spPr>
            <a:xfrm>
              <a:off x="822994" y="2362200"/>
              <a:ext cx="1550387" cy="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04140C8-80CB-4CF9-B8D3-75EC767ED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381" y="1997748"/>
              <a:ext cx="0" cy="38100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105971F-520B-4CF6-BA1F-11465A5DC558}"/>
              </a:ext>
            </a:extLst>
          </p:cNvPr>
          <p:cNvGrpSpPr/>
          <p:nvPr/>
        </p:nvGrpSpPr>
        <p:grpSpPr>
          <a:xfrm>
            <a:off x="6378302" y="152400"/>
            <a:ext cx="3256662" cy="2485029"/>
            <a:chOff x="14406" y="152400"/>
            <a:chExt cx="3256662" cy="248502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A159B5B-F329-4900-9D65-89F7C536FACF}"/>
                </a:ext>
              </a:extLst>
            </p:cNvPr>
            <p:cNvSpPr/>
            <p:nvPr/>
          </p:nvSpPr>
          <p:spPr>
            <a:xfrm>
              <a:off x="66329" y="580268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713CA65-F2A1-424D-B565-43C4A8AE7848}"/>
                </a:ext>
              </a:extLst>
            </p:cNvPr>
            <p:cNvSpPr/>
            <p:nvPr/>
          </p:nvSpPr>
          <p:spPr>
            <a:xfrm>
              <a:off x="66329" y="152400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666AB21-BE2B-4076-B235-F120C1688574}"/>
                </a:ext>
              </a:extLst>
            </p:cNvPr>
            <p:cNvSpPr txBox="1"/>
            <p:nvPr/>
          </p:nvSpPr>
          <p:spPr>
            <a:xfrm>
              <a:off x="1035526" y="154234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AC634F2-B65E-4476-81C4-1A1FFAF041A6}"/>
                </a:ext>
              </a:extLst>
            </p:cNvPr>
            <p:cNvSpPr txBox="1"/>
            <p:nvPr/>
          </p:nvSpPr>
          <p:spPr>
            <a:xfrm>
              <a:off x="14406" y="689172"/>
              <a:ext cx="3230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Employees must wash hands</a:t>
              </a:r>
            </a:p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after washing hands</a:t>
              </a:r>
            </a:p>
          </p:txBody>
        </p:sp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AB08E60C-6D81-41AA-B7B6-31C05DBFF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16" y="1293658"/>
              <a:ext cx="624158" cy="624158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4B17DBE-BB84-4868-A555-58E6E2BBE434}"/>
                </a:ext>
              </a:extLst>
            </p:cNvPr>
            <p:cNvSpPr txBox="1"/>
            <p:nvPr/>
          </p:nvSpPr>
          <p:spPr>
            <a:xfrm>
              <a:off x="2374669" y="2483541"/>
              <a:ext cx="8963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latin typeface="Arial Narrow" panose="020B0606020202030204" pitchFamily="34" charset="0"/>
                  <a:ea typeface="MS Mincho" panose="02020609040205080304" pitchFamily="49" charset="-128"/>
                </a:rPr>
                <a:t>Ord. 3289 Dept. of Redundancy Dept.</a:t>
              </a: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8EBB3478-23B2-4130-85B0-2C30DC2BA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302" y="1293658"/>
              <a:ext cx="624158" cy="624158"/>
            </a:xfrm>
            <a:prstGeom prst="rect">
              <a:avLst/>
            </a:prstGeom>
          </p:spPr>
        </p:pic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8DF11395-51FF-452A-9DDF-1CC8315914B6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87" y="1592949"/>
              <a:ext cx="762000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2D0E4700-5F04-41D1-9A4D-05069D4FF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95" y="1981200"/>
              <a:ext cx="0" cy="39754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F75F20F-DF27-4AF1-8CB9-39E6DFB6CD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994" y="2362200"/>
              <a:ext cx="1550387" cy="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D2BF8C7-36EF-4E0A-9C68-C273FE98C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381" y="1997748"/>
              <a:ext cx="0" cy="38100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31C0769-575F-413D-B859-E6B8C07ACD9A}"/>
              </a:ext>
            </a:extLst>
          </p:cNvPr>
          <p:cNvGrpSpPr/>
          <p:nvPr/>
        </p:nvGrpSpPr>
        <p:grpSpPr>
          <a:xfrm>
            <a:off x="6377014" y="2670985"/>
            <a:ext cx="3256662" cy="2485029"/>
            <a:chOff x="14406" y="152400"/>
            <a:chExt cx="3256662" cy="2485029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54526C6-F6B5-416A-84A1-C93AAE7EE673}"/>
                </a:ext>
              </a:extLst>
            </p:cNvPr>
            <p:cNvSpPr/>
            <p:nvPr/>
          </p:nvSpPr>
          <p:spPr>
            <a:xfrm>
              <a:off x="66329" y="580268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1296B374-FBCD-43ED-AADC-D0A8202CDA2D}"/>
                </a:ext>
              </a:extLst>
            </p:cNvPr>
            <p:cNvSpPr/>
            <p:nvPr/>
          </p:nvSpPr>
          <p:spPr>
            <a:xfrm>
              <a:off x="66329" y="152400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B0577A6-BA01-4CBA-826D-86E115027532}"/>
                </a:ext>
              </a:extLst>
            </p:cNvPr>
            <p:cNvSpPr txBox="1"/>
            <p:nvPr/>
          </p:nvSpPr>
          <p:spPr>
            <a:xfrm>
              <a:off x="1035526" y="154234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D610D61-348A-491C-B998-1F6B9540036E}"/>
                </a:ext>
              </a:extLst>
            </p:cNvPr>
            <p:cNvSpPr txBox="1"/>
            <p:nvPr/>
          </p:nvSpPr>
          <p:spPr>
            <a:xfrm>
              <a:off x="14406" y="689172"/>
              <a:ext cx="3230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Employees must wash hands</a:t>
              </a:r>
            </a:p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after washing hands</a:t>
              </a:r>
            </a:p>
          </p:txBody>
        </p:sp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10FDB6B6-FB89-4120-848C-1B94D7056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16" y="1293658"/>
              <a:ext cx="624158" cy="624158"/>
            </a:xfrm>
            <a:prstGeom prst="rect">
              <a:avLst/>
            </a:prstGeom>
          </p:spPr>
        </p:pic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D38746F-C710-4585-9FF1-D6037620E7A5}"/>
                </a:ext>
              </a:extLst>
            </p:cNvPr>
            <p:cNvSpPr txBox="1"/>
            <p:nvPr/>
          </p:nvSpPr>
          <p:spPr>
            <a:xfrm>
              <a:off x="2374669" y="2483541"/>
              <a:ext cx="8963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latin typeface="Arial Narrow" panose="020B0606020202030204" pitchFamily="34" charset="0"/>
                  <a:ea typeface="MS Mincho" panose="02020609040205080304" pitchFamily="49" charset="-128"/>
                </a:rPr>
                <a:t>Ord. 3289 Dept. of Redundancy Dept.</a:t>
              </a:r>
            </a:p>
          </p:txBody>
        </p:sp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D4B65619-2495-4FDE-B14D-F38204A43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302" y="1293658"/>
              <a:ext cx="624158" cy="624158"/>
            </a:xfrm>
            <a:prstGeom prst="rect">
              <a:avLst/>
            </a:prstGeom>
          </p:spPr>
        </p:pic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6533D61B-0237-4E1A-927E-9FF4977EE2F0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87" y="1592949"/>
              <a:ext cx="762000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FF1DDA5F-894F-4456-97B5-D60128FB8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95" y="1981200"/>
              <a:ext cx="0" cy="39754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0C4212-1FE8-44D4-8502-79D416997BBB}"/>
                </a:ext>
              </a:extLst>
            </p:cNvPr>
            <p:cNvCxnSpPr>
              <a:cxnSpLocks/>
            </p:cNvCxnSpPr>
            <p:nvPr/>
          </p:nvCxnSpPr>
          <p:spPr>
            <a:xfrm>
              <a:off x="822994" y="2362200"/>
              <a:ext cx="1550387" cy="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046168F-B02E-4040-8D5D-2E715444F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381" y="1997748"/>
              <a:ext cx="0" cy="38100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AA0EB95-7E03-4EF0-BE19-312C9383CD3A}"/>
              </a:ext>
            </a:extLst>
          </p:cNvPr>
          <p:cNvGrpSpPr/>
          <p:nvPr/>
        </p:nvGrpSpPr>
        <p:grpSpPr>
          <a:xfrm>
            <a:off x="6377014" y="5205272"/>
            <a:ext cx="3256662" cy="2485029"/>
            <a:chOff x="14406" y="152400"/>
            <a:chExt cx="3256662" cy="2485029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4A26A4B-350B-468D-AFDA-7BB93F38493B}"/>
                </a:ext>
              </a:extLst>
            </p:cNvPr>
            <p:cNvSpPr/>
            <p:nvPr/>
          </p:nvSpPr>
          <p:spPr>
            <a:xfrm>
              <a:off x="66329" y="580268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ABA896B-093B-4C80-A4F2-611C65906707}"/>
                </a:ext>
              </a:extLst>
            </p:cNvPr>
            <p:cNvSpPr/>
            <p:nvPr/>
          </p:nvSpPr>
          <p:spPr>
            <a:xfrm>
              <a:off x="66329" y="152400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B1AC73F-3669-4E84-9577-5F892CE0080E}"/>
                </a:ext>
              </a:extLst>
            </p:cNvPr>
            <p:cNvSpPr txBox="1"/>
            <p:nvPr/>
          </p:nvSpPr>
          <p:spPr>
            <a:xfrm>
              <a:off x="1035526" y="154234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2555389-78A9-405C-AEB3-B465DCC2EDD7}"/>
                </a:ext>
              </a:extLst>
            </p:cNvPr>
            <p:cNvSpPr txBox="1"/>
            <p:nvPr/>
          </p:nvSpPr>
          <p:spPr>
            <a:xfrm>
              <a:off x="14406" y="689172"/>
              <a:ext cx="3230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Employees must wash hands</a:t>
              </a:r>
            </a:p>
            <a:p>
              <a:pPr algn="ctr"/>
              <a:r>
                <a:rPr lang="en-US" sz="1600" b="1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after washing hands</a:t>
              </a:r>
            </a:p>
          </p:txBody>
        </p:sp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E3ACDD68-1EFC-4B9E-97BF-EBCD1E91E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16" y="1293658"/>
              <a:ext cx="624158" cy="624158"/>
            </a:xfrm>
            <a:prstGeom prst="rect">
              <a:avLst/>
            </a:prstGeom>
          </p:spPr>
        </p:pic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7F6B8DB2-098A-4768-B142-5760BFE180A7}"/>
                </a:ext>
              </a:extLst>
            </p:cNvPr>
            <p:cNvSpPr txBox="1"/>
            <p:nvPr/>
          </p:nvSpPr>
          <p:spPr>
            <a:xfrm>
              <a:off x="2374669" y="2483541"/>
              <a:ext cx="8963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latin typeface="Arial Narrow" panose="020B0606020202030204" pitchFamily="34" charset="0"/>
                  <a:ea typeface="MS Mincho" panose="02020609040205080304" pitchFamily="49" charset="-128"/>
                </a:rPr>
                <a:t>Ord. 3289 Dept. of Redundancy Dept.</a:t>
              </a:r>
            </a:p>
          </p:txBody>
        </p:sp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EC41578D-0EFC-4879-87A2-1BFF6468A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302" y="1293658"/>
              <a:ext cx="624158" cy="624158"/>
            </a:xfrm>
            <a:prstGeom prst="rect">
              <a:avLst/>
            </a:prstGeom>
          </p:spPr>
        </p:pic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B018666A-9788-4EFD-BA48-FA85B3E20F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87" y="1592949"/>
              <a:ext cx="762000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0B975C5F-8F7C-4BBD-823C-1A5E1AA37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95" y="1981200"/>
              <a:ext cx="0" cy="39754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921A2E2-0EA6-40A1-B5DE-664F08D48F01}"/>
                </a:ext>
              </a:extLst>
            </p:cNvPr>
            <p:cNvCxnSpPr>
              <a:cxnSpLocks/>
            </p:cNvCxnSpPr>
            <p:nvPr/>
          </p:nvCxnSpPr>
          <p:spPr>
            <a:xfrm>
              <a:off x="822994" y="2362200"/>
              <a:ext cx="1550387" cy="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A3B5DF9-0653-4B01-98E4-84AB84433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381" y="1997748"/>
              <a:ext cx="0" cy="381000"/>
            </a:xfrm>
            <a:prstGeom prst="line">
              <a:avLst/>
            </a:prstGeom>
            <a:ln w="666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154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Ebrima</vt:lpstr>
      <vt:lpstr>Hack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40</cp:revision>
  <cp:lastPrinted>2017-02-07T01:04:13Z</cp:lastPrinted>
  <dcterms:created xsi:type="dcterms:W3CDTF">2016-07-13T22:23:39Z</dcterms:created>
  <dcterms:modified xsi:type="dcterms:W3CDTF">2019-03-24T21:24:33Z</dcterms:modified>
</cp:coreProperties>
</file>