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-1764" y="-34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Keep America Strong!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Shitpost</a:t>
            </a:r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more!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21</cp:revision>
  <cp:lastPrinted>2016-11-10T23:16:09Z</cp:lastPrinted>
  <dcterms:created xsi:type="dcterms:W3CDTF">2016-07-13T22:23:39Z</dcterms:created>
  <dcterms:modified xsi:type="dcterms:W3CDTF">2017-05-10T00:22:53Z</dcterms:modified>
</cp:coreProperties>
</file>