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8" autoAdjust="0"/>
  </p:normalViewPr>
  <p:slideViewPr>
    <p:cSldViewPr>
      <p:cViewPr>
        <p:scale>
          <a:sx n="120" d="100"/>
          <a:sy n="120" d="100"/>
        </p:scale>
        <p:origin x="-72" y="142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200" y="76200"/>
            <a:ext cx="2133600" cy="1533305"/>
            <a:chOff x="76200" y="76200"/>
            <a:chExt cx="1905000" cy="1210772"/>
          </a:xfrm>
        </p:grpSpPr>
        <p:sp>
          <p:nvSpPr>
            <p:cNvPr id="3" name="Rectangle 2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199" y="1752600"/>
            <a:ext cx="2133600" cy="1533305"/>
            <a:chOff x="76200" y="76200"/>
            <a:chExt cx="1905000" cy="1210772"/>
          </a:xfrm>
        </p:grpSpPr>
        <p:sp>
          <p:nvSpPr>
            <p:cNvPr id="52" name="Rectangle 51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198" y="3417523"/>
            <a:ext cx="2133600" cy="1533305"/>
            <a:chOff x="76200" y="76200"/>
            <a:chExt cx="1905000" cy="1210772"/>
          </a:xfrm>
        </p:grpSpPr>
        <p:sp>
          <p:nvSpPr>
            <p:cNvPr id="56" name="Rectangle 55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97" y="5093923"/>
            <a:ext cx="2133600" cy="1533305"/>
            <a:chOff x="76200" y="76200"/>
            <a:chExt cx="1905000" cy="1210772"/>
          </a:xfrm>
        </p:grpSpPr>
        <p:sp>
          <p:nvSpPr>
            <p:cNvPr id="60" name="Rectangle 59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62200" y="76200"/>
            <a:ext cx="2133600" cy="1533305"/>
            <a:chOff x="76200" y="76200"/>
            <a:chExt cx="1905000" cy="1210772"/>
          </a:xfrm>
        </p:grpSpPr>
        <p:sp>
          <p:nvSpPr>
            <p:cNvPr id="64" name="Rectangle 63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362199" y="1752600"/>
            <a:ext cx="2133600" cy="1533305"/>
            <a:chOff x="76200" y="76200"/>
            <a:chExt cx="1905000" cy="1210772"/>
          </a:xfrm>
        </p:grpSpPr>
        <p:sp>
          <p:nvSpPr>
            <p:cNvPr id="68" name="Rectangle 67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62198" y="3417523"/>
            <a:ext cx="2133600" cy="1533305"/>
            <a:chOff x="76200" y="76200"/>
            <a:chExt cx="1905000" cy="1210772"/>
          </a:xfrm>
        </p:grpSpPr>
        <p:sp>
          <p:nvSpPr>
            <p:cNvPr id="72" name="Rectangle 71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62197" y="5093923"/>
            <a:ext cx="2133600" cy="1533305"/>
            <a:chOff x="76200" y="76200"/>
            <a:chExt cx="1905000" cy="1210772"/>
          </a:xfrm>
        </p:grpSpPr>
        <p:sp>
          <p:nvSpPr>
            <p:cNvPr id="76" name="Rectangle 75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48200" y="76200"/>
            <a:ext cx="2133600" cy="1533305"/>
            <a:chOff x="76200" y="76200"/>
            <a:chExt cx="1905000" cy="1210772"/>
          </a:xfrm>
        </p:grpSpPr>
        <p:sp>
          <p:nvSpPr>
            <p:cNvPr id="80" name="Rectangle 79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199" y="1752600"/>
            <a:ext cx="2133600" cy="1533305"/>
            <a:chOff x="76200" y="76200"/>
            <a:chExt cx="1905000" cy="1210772"/>
          </a:xfrm>
        </p:grpSpPr>
        <p:sp>
          <p:nvSpPr>
            <p:cNvPr id="84" name="Rectangle 83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48198" y="3417523"/>
            <a:ext cx="2133600" cy="1533305"/>
            <a:chOff x="76200" y="76200"/>
            <a:chExt cx="1905000" cy="1210772"/>
          </a:xfrm>
        </p:grpSpPr>
        <p:sp>
          <p:nvSpPr>
            <p:cNvPr id="88" name="Rectangle 87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648197" y="5093923"/>
            <a:ext cx="2133600" cy="1533305"/>
            <a:chOff x="76200" y="76200"/>
            <a:chExt cx="1905000" cy="1210772"/>
          </a:xfrm>
        </p:grpSpPr>
        <p:sp>
          <p:nvSpPr>
            <p:cNvPr id="92" name="Rectangle 91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934200" y="76200"/>
            <a:ext cx="2133600" cy="1533305"/>
            <a:chOff x="76200" y="76200"/>
            <a:chExt cx="1905000" cy="1210772"/>
          </a:xfrm>
        </p:grpSpPr>
        <p:sp>
          <p:nvSpPr>
            <p:cNvPr id="96" name="Rectangle 95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34199" y="1752600"/>
            <a:ext cx="2133600" cy="1533305"/>
            <a:chOff x="76200" y="76200"/>
            <a:chExt cx="1905000" cy="1210772"/>
          </a:xfrm>
        </p:grpSpPr>
        <p:sp>
          <p:nvSpPr>
            <p:cNvPr id="100" name="Rectangle 99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934198" y="3417523"/>
            <a:ext cx="2133600" cy="1533305"/>
            <a:chOff x="76200" y="76200"/>
            <a:chExt cx="1905000" cy="1210772"/>
          </a:xfrm>
        </p:grpSpPr>
        <p:sp>
          <p:nvSpPr>
            <p:cNvPr id="104" name="Rectangle 103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34197" y="5093923"/>
            <a:ext cx="2133600" cy="1533305"/>
            <a:chOff x="76200" y="76200"/>
            <a:chExt cx="1905000" cy="1210772"/>
          </a:xfrm>
        </p:grpSpPr>
        <p:sp>
          <p:nvSpPr>
            <p:cNvPr id="108" name="Rectangle 107"/>
            <p:cNvSpPr/>
            <p:nvPr/>
          </p:nvSpPr>
          <p:spPr>
            <a:xfrm>
              <a:off x="76200" y="76200"/>
              <a:ext cx="1905000" cy="12034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6" y="117019"/>
              <a:ext cx="1646089" cy="502837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24048" y="630777"/>
              <a:ext cx="1609302" cy="656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NOT TO BE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OPERATED BY</a:t>
              </a:r>
            </a:p>
            <a:p>
              <a:pPr algn="ctr"/>
              <a:r>
                <a:rPr lang="en-US" sz="1600" dirty="0" smtClean="0">
                  <a:latin typeface="Arial Black" panose="020B0A0402010202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FUCKWITS</a:t>
              </a:r>
              <a:endParaRPr lang="en-US" sz="1600" dirty="0"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65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6200" y="68580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82251" y="6858000"/>
            <a:ext cx="1752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PWNED!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669307" y="6858000"/>
            <a:ext cx="1752600" cy="685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486400" y="6858000"/>
            <a:ext cx="17526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292451" y="68580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107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26</cp:revision>
  <cp:lastPrinted>2017-06-25T21:36:10Z</cp:lastPrinted>
  <dcterms:created xsi:type="dcterms:W3CDTF">2016-07-13T22:23:39Z</dcterms:created>
  <dcterms:modified xsi:type="dcterms:W3CDTF">2017-10-07T13:23:14Z</dcterms:modified>
</cp:coreProperties>
</file>