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80" d="100"/>
          <a:sy n="80" d="100"/>
        </p:scale>
        <p:origin x="-1764" y="-34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putting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23</cp:revision>
  <cp:lastPrinted>2016-10-05T23:50:09Z</cp:lastPrinted>
  <dcterms:created xsi:type="dcterms:W3CDTF">2016-07-13T22:23:39Z</dcterms:created>
  <dcterms:modified xsi:type="dcterms:W3CDTF">2017-05-10T00:16:00Z</dcterms:modified>
</cp:coreProperties>
</file>