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A22E91"/>
    <a:srgbClr val="66FF3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764" y="-3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730831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127" y="228600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40927" y="228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6758" y="228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199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04999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3083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2126" y="961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40926" y="961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66757" y="961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30831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2127" y="1723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40927" y="1723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6758" y="1723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198" y="2362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4998" y="2362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30829" y="2362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125" y="2485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40925" y="2485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66756" y="2485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197" y="3124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4997" y="3124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30828" y="3124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2124" y="3247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40924" y="3247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66755" y="3247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200" y="3886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05000" y="3886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831" y="3886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2127" y="4009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927" y="4009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66758" y="4009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196" y="464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04996" y="464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30827" y="464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2123" y="4771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40923" y="4771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66754" y="4771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195" y="541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04995" y="541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30826" y="541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2122" y="5533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40922" y="5533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66753" y="5533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194" y="6172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904994" y="6172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30825" y="6172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2121" y="6295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40921" y="6295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66752" y="6295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200" y="6934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905000" y="6934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730831" y="6934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2127" y="7057599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40927" y="7057598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66758" y="705759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405254" y="106189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41181" y="229586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405253" y="839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41180" y="962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05254" y="1601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41181" y="1724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405252" y="2363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41179" y="2486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405251" y="3125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741178" y="3248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405254" y="3887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41181" y="4010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405250" y="4649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741177" y="4772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405249" y="5411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741176" y="5534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405248" y="6173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41175" y="6296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05254" y="6935188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741181" y="705858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nter-Strike" panose="02000506030000020004" pitchFamily="2" charset="0"/>
              </a:rPr>
              <a:t>CYBER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65028" y="106189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565027" y="839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65028" y="1601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565026" y="2363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565025" y="3125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65028" y="3887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565024" y="4649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565023" y="5411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565022" y="6173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565028" y="693518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900949" y="228596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900948" y="961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00949" y="1723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900947" y="2485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900946" y="3247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00949" y="4009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900945" y="4771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900944" y="5533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900943" y="6295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900949" y="7057595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nter-Strike" panose="02000506030000020004" pitchFamily="2" charset="0"/>
              </a:rPr>
              <a:t>CYBER</a:t>
            </a:r>
            <a:endParaRPr lang="en-US" dirty="0">
              <a:solidFill>
                <a:schemeClr val="bg1"/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22</cp:revision>
  <cp:lastPrinted>2016-10-05T00:13:40Z</cp:lastPrinted>
  <dcterms:created xsi:type="dcterms:W3CDTF">2016-07-13T22:23:39Z</dcterms:created>
  <dcterms:modified xsi:type="dcterms:W3CDTF">2017-05-10T00:13:23Z</dcterms:modified>
</cp:coreProperties>
</file>