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C83"/>
    <a:srgbClr val="FFCB25"/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1" autoAdjust="0"/>
  </p:normalViewPr>
  <p:slideViewPr>
    <p:cSldViewPr>
      <p:cViewPr>
        <p:scale>
          <a:sx n="150" d="100"/>
          <a:sy n="150" d="100"/>
        </p:scale>
        <p:origin x="-72" y="2886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105201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Expect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76200" y="838200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Expect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76200" y="1600200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Expect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6200" y="2338552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Expect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200" y="3071551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Expect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200" y="3833551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Expect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200" y="4590198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Expect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6200" y="5323197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Expect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6200" y="6085197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Expect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6200" y="6830437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Expect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730925" y="10520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Expect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730925" y="8382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Expect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730925" y="16002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Expect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730925" y="2338552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Expect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730925" y="307155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Expect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730925" y="383355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Expect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730925" y="4590198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Expect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730925" y="5323197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Expect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730925" y="6085197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Expect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730925" y="6830437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Expect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559725" y="105201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Expect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559725" y="838200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Expect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559725" y="1600200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Expect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559725" y="2338552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Expect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559725" y="3071551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Expect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559725" y="3833551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Expect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559725" y="4590198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Expect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559725" y="5323197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Expect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559725" y="6085197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Expect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559725" y="6830437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Expect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388525" y="838200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Expect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388525" y="1600200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Expect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388525" y="2338552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Expect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388525" y="3071551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Expect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388525" y="3833551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Expect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7388525" y="4590198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Expect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388525" y="5323197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Expect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388525" y="6085197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Expect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388525" y="6830437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Expect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388525" y="105201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Expect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905000" y="105201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Expect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05000" y="838200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Expect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905000" y="1600200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Expect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05000" y="2338552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Expect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905000" y="3071551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Expect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905000" y="3833551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Expect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905000" y="4590198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Expect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905000" y="5323197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Expect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905000" y="6085197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Expect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905000" y="6830437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Expect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Sh</a:t>
            </a:r>
            <a:r>
              <a:rPr lang="en-US" sz="14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*t on the Internet</a:t>
            </a:r>
            <a:endParaRPr lang="en-US" sz="1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251</Words>
  <Application>Microsoft Office PowerPoint</Application>
  <PresentationFormat>Custom</PresentationFormat>
  <Paragraphs>101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24</cp:revision>
  <cp:lastPrinted>2016-10-05T23:50:09Z</cp:lastPrinted>
  <dcterms:created xsi:type="dcterms:W3CDTF">2016-07-13T22:23:39Z</dcterms:created>
  <dcterms:modified xsi:type="dcterms:W3CDTF">2017-05-10T00:18:14Z</dcterms:modified>
</cp:coreProperties>
</file>