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80" d="100"/>
          <a:sy n="80" d="100"/>
        </p:scale>
        <p:origin x="-1218" y="-3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76200" y="111551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" y="84455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3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95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2819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8384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16847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960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289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58439" y="111551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58439" y="84455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58439" y="16002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58439" y="2333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58439" y="3095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58439" y="382819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58439" y="458384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58439" y="5316847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58439" y="60960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58439" y="68289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0" y="111551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10000" y="84455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10000" y="16002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10000" y="2333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10000" y="3095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10000" y="382819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0000" y="458384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10000" y="5316847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0000" y="60960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10000" y="68289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38800" y="111551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38800" y="84455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38800" y="16002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38800" y="2333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38800" y="3095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38800" y="382819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38800" y="458384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638800" y="5316847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8800" y="60960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38800" y="68289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467600" y="111551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467600" y="84455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67600" y="16002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467600" y="2333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467600" y="30951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467600" y="382819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467600" y="4583848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467600" y="5316847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467600" y="6096000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中國海關檢</a:t>
            </a:r>
            <a:r>
              <a:rPr lang="zh-TW" altLang="en-US" sz="1400" dirty="0" smtClean="0">
                <a:solidFill>
                  <a:schemeClr val="tx1"/>
                </a:solidFill>
              </a:rPr>
              <a:t>查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467600" y="6828999"/>
            <a:ext cx="1752600" cy="6858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Baveuse" panose="01000503000000020004" pitchFamily="2" charset="0"/>
              </a:rPr>
              <a:t>中國海關檢查</a:t>
            </a:r>
            <a:endParaRPr lang="en-US" altLang="zh-TW" sz="1400" dirty="0" smtClean="0">
              <a:solidFill>
                <a:schemeClr val="bg1"/>
              </a:solidFill>
              <a:latin typeface="Baveuse" panose="01000503000000020004" pitchFamily="2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Inspected by Chinese Customs</a:t>
            </a:r>
            <a:endParaRPr lang="en-US" sz="14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20</cp:revision>
  <cp:lastPrinted>2016-10-05T00:13:40Z</cp:lastPrinted>
  <dcterms:created xsi:type="dcterms:W3CDTF">2016-07-13T22:23:39Z</dcterms:created>
  <dcterms:modified xsi:type="dcterms:W3CDTF">2017-01-17T23:52:18Z</dcterms:modified>
</cp:coreProperties>
</file>