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4E4"/>
    <a:srgbClr val="DA0EAE"/>
    <a:srgbClr val="941C83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>
        <p:scale>
          <a:sx n="120" d="100"/>
          <a:sy n="120" d="100"/>
        </p:scale>
        <p:origin x="-72" y="118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3904" y="-746125"/>
            <a:ext cx="2470150" cy="41148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48463" y="-746125"/>
            <a:ext cx="2470150" cy="411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3904" y="1805618"/>
            <a:ext cx="2470150" cy="411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48463" y="1805618"/>
            <a:ext cx="2470150" cy="411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73904" y="4332440"/>
            <a:ext cx="2470150" cy="411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48463" y="4332440"/>
            <a:ext cx="24701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30</cp:revision>
  <cp:lastPrinted>2017-09-09T11:59:22Z</cp:lastPrinted>
  <dcterms:created xsi:type="dcterms:W3CDTF">2016-07-13T22:23:39Z</dcterms:created>
  <dcterms:modified xsi:type="dcterms:W3CDTF">2017-09-10T14:24:12Z</dcterms:modified>
</cp:coreProperties>
</file>