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41C83"/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110" d="100"/>
          <a:sy n="110" d="100"/>
        </p:scale>
        <p:origin x="-300" y="105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1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6200" y="838200"/>
            <a:ext cx="1752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6200" y="1600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200" y="2338552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200" y="3071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" y="3833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00" y="4590198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200" y="5323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00" y="6085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200" y="683043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075" y="10520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9075" y="838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02125" y="105201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902125" y="838200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02125" y="1600200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02125" y="2338552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02125" y="3071551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902125" y="3833551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902125" y="4590198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902125" y="5323197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902125" y="6085197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902125" y="6830437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05000" y="105201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05000" y="838200"/>
            <a:ext cx="1752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730925" y="10520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30925" y="838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30925" y="1600200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30925" y="2338552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730925" y="3071551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730925" y="3833551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730925" y="4590198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30925" y="5323197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730925" y="6085197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30925" y="6830437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733800" y="105201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733800" y="838200"/>
            <a:ext cx="1752600" cy="68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559725" y="10520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559725" y="838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559725" y="1600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559725" y="2338552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59725" y="307155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59725" y="383355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559725" y="4590198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559725" y="532319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559725" y="608519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559725" y="6830437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562600" y="105201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562600" y="838200"/>
            <a:ext cx="1752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88525" y="8382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Signal. Use Tor.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388525" y="16002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388525" y="2338552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388525" y="307155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88525" y="383355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388525" y="4590198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388525" y="532319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388525" y="608519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388525" y="6830437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388525" y="105201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391400" y="838200"/>
            <a:ext cx="1752600" cy="6858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Signal. Use Tor.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Use common sense.</a:t>
            </a:r>
            <a:endParaRPr lang="en-US" sz="12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591</Words>
  <Application>Microsoft Office PowerPoint</Application>
  <PresentationFormat>Custom</PresentationFormat>
  <Paragraphs>119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20</cp:revision>
  <cp:lastPrinted>2017-01-11T23:33:20Z</cp:lastPrinted>
  <dcterms:created xsi:type="dcterms:W3CDTF">2016-07-13T22:23:39Z</dcterms:created>
  <dcterms:modified xsi:type="dcterms:W3CDTF">2017-01-11T23:39:47Z</dcterms:modified>
</cp:coreProperties>
</file>