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>
        <p:scale>
          <a:sx n="100" d="100"/>
          <a:sy n="100" d="100"/>
        </p:scale>
        <p:origin x="-678" y="-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0"/>
            <a:ext cx="1752600" cy="1418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200" y="1562099"/>
            <a:ext cx="1752600" cy="1418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3025348"/>
            <a:ext cx="1752600" cy="1418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4489450"/>
            <a:ext cx="1752600" cy="1418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5943600"/>
            <a:ext cx="1752600" cy="1418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05000" y="105201"/>
            <a:ext cx="1752600" cy="1418799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05000" y="1562100"/>
            <a:ext cx="1752600" cy="1418799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05000" y="3025349"/>
            <a:ext cx="1752600" cy="1418799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05000" y="4489451"/>
            <a:ext cx="1752600" cy="1418799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5000" y="5943601"/>
            <a:ext cx="1752600" cy="1418799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3800" y="105199"/>
            <a:ext cx="1752600" cy="14187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33800" y="1562098"/>
            <a:ext cx="1752600" cy="14187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33800" y="3025347"/>
            <a:ext cx="1752600" cy="14187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33800" y="4489449"/>
            <a:ext cx="1752600" cy="14187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3800" y="5943599"/>
            <a:ext cx="1752600" cy="14187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78775" y="105201"/>
            <a:ext cx="1752600" cy="1418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78775" y="1562100"/>
            <a:ext cx="1752600" cy="1418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78775" y="3025349"/>
            <a:ext cx="1752600" cy="1418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578775" y="4489451"/>
            <a:ext cx="1752600" cy="1418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78775" y="5943601"/>
            <a:ext cx="1752600" cy="1418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latin typeface="Constantia" panose="02030602050306030303" pitchFamily="18" charset="0"/>
              </a:rPr>
              <a:t>in </a:t>
            </a:r>
            <a:r>
              <a:rPr lang="en-US" sz="1200" b="1" dirty="0"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400925" y="105198"/>
            <a:ext cx="1752600" cy="1418799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00925" y="1562097"/>
            <a:ext cx="1752600" cy="1418799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00925" y="3025346"/>
            <a:ext cx="1752600" cy="1418799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400925" y="4489448"/>
            <a:ext cx="1752600" cy="1418799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00925" y="5943598"/>
            <a:ext cx="1752600" cy="1418799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Shell everything NOW and persist.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Dig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hard. 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Wait ‘til everyone's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V</a:t>
            </a:r>
            <a:r>
              <a:rPr lang="en-US" sz="12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egas </a:t>
            </a:r>
            <a:r>
              <a:rPr lang="en-US" sz="1200" b="1" dirty="0">
                <a:solidFill>
                  <a:schemeClr val="tx1"/>
                </a:solidFill>
                <a:latin typeface="Constantia" panose="02030602050306030303" pitchFamily="18" charset="0"/>
              </a:rPr>
              <a:t>then loot absolutely everything.</a:t>
            </a:r>
            <a:endParaRPr lang="en-US" sz="1200" b="1" dirty="0">
              <a:solidFill>
                <a:schemeClr val="tx1"/>
              </a:solidFill>
              <a:latin typeface="Constantia" panose="0203060205030603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526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26</cp:revision>
  <cp:lastPrinted>2016-10-05T23:50:09Z</cp:lastPrinted>
  <dcterms:created xsi:type="dcterms:W3CDTF">2016-07-13T22:23:39Z</dcterms:created>
  <dcterms:modified xsi:type="dcterms:W3CDTF">2017-07-23T20:59:04Z</dcterms:modified>
</cp:coreProperties>
</file>