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226" y="-48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092" y="158893"/>
            <a:ext cx="1780416" cy="709537"/>
            <a:chOff x="103092" y="259500"/>
            <a:chExt cx="1780416" cy="709537"/>
          </a:xfrm>
        </p:grpSpPr>
        <p:grpSp>
          <p:nvGrpSpPr>
            <p:cNvPr id="7" name="Group 6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TextBox 287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103092" y="1642801"/>
            <a:ext cx="1780416" cy="709537"/>
            <a:chOff x="103092" y="259500"/>
            <a:chExt cx="1780416" cy="709537"/>
          </a:xfrm>
        </p:grpSpPr>
        <p:grpSp>
          <p:nvGrpSpPr>
            <p:cNvPr id="534" name="Group 533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536" name="Rectangle 535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537" name="Group 536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539" name="Rounded Rectangle 538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TextBox 539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541" name="TextBox 540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8" name="TextBox 537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5" name="TextBox 534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51" name="Group 550"/>
          <p:cNvGrpSpPr/>
          <p:nvPr/>
        </p:nvGrpSpPr>
        <p:grpSpPr>
          <a:xfrm>
            <a:off x="103092" y="3144523"/>
            <a:ext cx="1780416" cy="709537"/>
            <a:chOff x="103092" y="259500"/>
            <a:chExt cx="1780416" cy="709537"/>
          </a:xfrm>
        </p:grpSpPr>
        <p:grpSp>
          <p:nvGrpSpPr>
            <p:cNvPr id="552" name="Group 551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554" name="Rectangle 553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555" name="Group 554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557" name="Rounded Rectangle 556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TextBox 557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559" name="TextBox 558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6" name="TextBox 555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3" name="TextBox 552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69" name="Group 568"/>
          <p:cNvGrpSpPr/>
          <p:nvPr/>
        </p:nvGrpSpPr>
        <p:grpSpPr>
          <a:xfrm>
            <a:off x="103092" y="4628431"/>
            <a:ext cx="1780416" cy="709537"/>
            <a:chOff x="103092" y="259500"/>
            <a:chExt cx="1780416" cy="709537"/>
          </a:xfrm>
        </p:grpSpPr>
        <p:grpSp>
          <p:nvGrpSpPr>
            <p:cNvPr id="570" name="Group 569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572" name="Rectangle 571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573" name="Group 572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575" name="Rounded Rectangle 574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TextBox 575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577" name="TextBox 576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4" name="TextBox 573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1" name="TextBox 570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87" name="Group 586"/>
          <p:cNvGrpSpPr/>
          <p:nvPr/>
        </p:nvGrpSpPr>
        <p:grpSpPr>
          <a:xfrm>
            <a:off x="103092" y="6127723"/>
            <a:ext cx="1780416" cy="709537"/>
            <a:chOff x="103092" y="259500"/>
            <a:chExt cx="1780416" cy="709537"/>
          </a:xfrm>
        </p:grpSpPr>
        <p:grpSp>
          <p:nvGrpSpPr>
            <p:cNvPr id="588" name="Group 587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590" name="Rectangle 589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591" name="Group 590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593" name="Rounded Rectangle 592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TextBox 593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595" name="TextBox 594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2" name="TextBox 591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9" name="TextBox 588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05" name="Group 604"/>
          <p:cNvGrpSpPr/>
          <p:nvPr/>
        </p:nvGrpSpPr>
        <p:grpSpPr>
          <a:xfrm>
            <a:off x="1932354" y="158893"/>
            <a:ext cx="1780416" cy="709537"/>
            <a:chOff x="103092" y="259500"/>
            <a:chExt cx="1780416" cy="709537"/>
          </a:xfrm>
        </p:grpSpPr>
        <p:grpSp>
          <p:nvGrpSpPr>
            <p:cNvPr id="606" name="Group 605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608" name="Rectangle 607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609" name="Group 608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611" name="Rounded Rectangle 610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TextBox 611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613" name="TextBox 612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10" name="TextBox 609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7" name="TextBox 606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23" name="Group 622"/>
          <p:cNvGrpSpPr/>
          <p:nvPr/>
        </p:nvGrpSpPr>
        <p:grpSpPr>
          <a:xfrm>
            <a:off x="1932354" y="1642801"/>
            <a:ext cx="1780416" cy="709537"/>
            <a:chOff x="103092" y="259500"/>
            <a:chExt cx="1780416" cy="709537"/>
          </a:xfrm>
        </p:grpSpPr>
        <p:grpSp>
          <p:nvGrpSpPr>
            <p:cNvPr id="624" name="Group 623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626" name="Rectangle 625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627" name="Group 626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629" name="Rounded Rectangle 628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TextBox 629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631" name="TextBox 630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8" name="TextBox 627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5" name="TextBox 624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1" name="Group 640"/>
          <p:cNvGrpSpPr/>
          <p:nvPr/>
        </p:nvGrpSpPr>
        <p:grpSpPr>
          <a:xfrm>
            <a:off x="1932354" y="3144523"/>
            <a:ext cx="1780416" cy="709537"/>
            <a:chOff x="103092" y="259500"/>
            <a:chExt cx="1780416" cy="709537"/>
          </a:xfrm>
        </p:grpSpPr>
        <p:grpSp>
          <p:nvGrpSpPr>
            <p:cNvPr id="642" name="Group 641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644" name="Rectangle 643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645" name="Group 644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647" name="Rounded Rectangle 646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TextBox 647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649" name="TextBox 648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6" name="TextBox 645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3" name="TextBox 642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1932354" y="4628431"/>
            <a:ext cx="1780416" cy="709537"/>
            <a:chOff x="103092" y="259500"/>
            <a:chExt cx="1780416" cy="709537"/>
          </a:xfrm>
        </p:grpSpPr>
        <p:grpSp>
          <p:nvGrpSpPr>
            <p:cNvPr id="1019" name="Group 1018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022" name="Group 1021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024" name="Rounded Rectangle 1023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TextBox 1024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026" name="TextBox 1025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23" name="TextBox 1022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0" name="TextBox 1019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36" name="Group 1035"/>
          <p:cNvGrpSpPr/>
          <p:nvPr/>
        </p:nvGrpSpPr>
        <p:grpSpPr>
          <a:xfrm>
            <a:off x="1932354" y="6127723"/>
            <a:ext cx="1780416" cy="709537"/>
            <a:chOff x="103092" y="259500"/>
            <a:chExt cx="1780416" cy="709537"/>
          </a:xfrm>
        </p:grpSpPr>
        <p:grpSp>
          <p:nvGrpSpPr>
            <p:cNvPr id="1037" name="Group 1036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039" name="Rectangle 1038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040" name="Group 1039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042" name="Rounded Rectangle 1041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3" name="TextBox 1042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044" name="TextBox 1043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41" name="TextBox 1040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8" name="TextBox 1037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54" name="Group 1053"/>
          <p:cNvGrpSpPr/>
          <p:nvPr/>
        </p:nvGrpSpPr>
        <p:grpSpPr>
          <a:xfrm>
            <a:off x="3761543" y="158893"/>
            <a:ext cx="1780416" cy="709537"/>
            <a:chOff x="103092" y="259500"/>
            <a:chExt cx="1780416" cy="709537"/>
          </a:xfrm>
        </p:grpSpPr>
        <p:grpSp>
          <p:nvGrpSpPr>
            <p:cNvPr id="1055" name="Group 1054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057" name="Rectangle 1056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058" name="Group 1057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060" name="Rounded Rectangle 1059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1" name="TextBox 1060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062" name="TextBox 1061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9" name="TextBox 1058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56" name="TextBox 1055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72" name="Group 1071"/>
          <p:cNvGrpSpPr/>
          <p:nvPr/>
        </p:nvGrpSpPr>
        <p:grpSpPr>
          <a:xfrm>
            <a:off x="3761543" y="1642801"/>
            <a:ext cx="1780416" cy="709537"/>
            <a:chOff x="103092" y="259500"/>
            <a:chExt cx="1780416" cy="709537"/>
          </a:xfrm>
        </p:grpSpPr>
        <p:grpSp>
          <p:nvGrpSpPr>
            <p:cNvPr id="1073" name="Group 1072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075" name="Rectangle 1074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076" name="Group 1075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078" name="Rounded Rectangle 1077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9" name="TextBox 1078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080" name="TextBox 1079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77" name="TextBox 1076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4" name="TextBox 1073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90" name="Group 1089"/>
          <p:cNvGrpSpPr/>
          <p:nvPr/>
        </p:nvGrpSpPr>
        <p:grpSpPr>
          <a:xfrm>
            <a:off x="3761543" y="3144523"/>
            <a:ext cx="1780416" cy="709537"/>
            <a:chOff x="103092" y="259500"/>
            <a:chExt cx="1780416" cy="709537"/>
          </a:xfrm>
        </p:grpSpPr>
        <p:grpSp>
          <p:nvGrpSpPr>
            <p:cNvPr id="1091" name="Group 1090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093" name="Rectangle 1092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094" name="Group 1093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096" name="Rounded Rectangle 1095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7" name="TextBox 1096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098" name="TextBox 1097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5" name="TextBox 1094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92" name="TextBox 1091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08" name="Group 1107"/>
          <p:cNvGrpSpPr/>
          <p:nvPr/>
        </p:nvGrpSpPr>
        <p:grpSpPr>
          <a:xfrm>
            <a:off x="3761543" y="4628431"/>
            <a:ext cx="1780416" cy="709537"/>
            <a:chOff x="103092" y="259500"/>
            <a:chExt cx="1780416" cy="709537"/>
          </a:xfrm>
        </p:grpSpPr>
        <p:grpSp>
          <p:nvGrpSpPr>
            <p:cNvPr id="1109" name="Group 1108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111" name="Rectangle 1110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112" name="Group 1111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114" name="Rounded Rectangle 1113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5" name="TextBox 1114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116" name="TextBox 1115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3" name="TextBox 1112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0" name="TextBox 1109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26" name="Group 1125"/>
          <p:cNvGrpSpPr/>
          <p:nvPr/>
        </p:nvGrpSpPr>
        <p:grpSpPr>
          <a:xfrm>
            <a:off x="3761543" y="6127723"/>
            <a:ext cx="1780416" cy="709537"/>
            <a:chOff x="103092" y="259500"/>
            <a:chExt cx="1780416" cy="709537"/>
          </a:xfrm>
        </p:grpSpPr>
        <p:grpSp>
          <p:nvGrpSpPr>
            <p:cNvPr id="1127" name="Group 1126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129" name="Rectangle 1128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130" name="Group 1129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132" name="Rounded Rectangle 1131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3" name="TextBox 1132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134" name="TextBox 1133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31" name="TextBox 1130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8" name="TextBox 1127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44" name="Group 1143"/>
          <p:cNvGrpSpPr/>
          <p:nvPr/>
        </p:nvGrpSpPr>
        <p:grpSpPr>
          <a:xfrm>
            <a:off x="5590805" y="158893"/>
            <a:ext cx="1780416" cy="709537"/>
            <a:chOff x="103092" y="259500"/>
            <a:chExt cx="1780416" cy="709537"/>
          </a:xfrm>
        </p:grpSpPr>
        <p:grpSp>
          <p:nvGrpSpPr>
            <p:cNvPr id="1145" name="Group 1144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147" name="Rectangle 1146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148" name="Group 1147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150" name="Rounded Rectangle 1149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1" name="TextBox 1150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152" name="TextBox 1151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49" name="TextBox 1148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46" name="TextBox 1145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62" name="Group 1161"/>
          <p:cNvGrpSpPr/>
          <p:nvPr/>
        </p:nvGrpSpPr>
        <p:grpSpPr>
          <a:xfrm>
            <a:off x="5590805" y="1642801"/>
            <a:ext cx="1780416" cy="709537"/>
            <a:chOff x="103092" y="259500"/>
            <a:chExt cx="1780416" cy="709537"/>
          </a:xfrm>
        </p:grpSpPr>
        <p:grpSp>
          <p:nvGrpSpPr>
            <p:cNvPr id="1163" name="Group 1162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165" name="Rectangle 1164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166" name="Group 1165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168" name="Rounded Rectangle 1167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TextBox 1168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170" name="TextBox 1169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67" name="TextBox 1166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64" name="TextBox 1163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80" name="Group 1179"/>
          <p:cNvGrpSpPr/>
          <p:nvPr/>
        </p:nvGrpSpPr>
        <p:grpSpPr>
          <a:xfrm>
            <a:off x="5590805" y="3144523"/>
            <a:ext cx="1780416" cy="709537"/>
            <a:chOff x="103092" y="259500"/>
            <a:chExt cx="1780416" cy="709537"/>
          </a:xfrm>
        </p:grpSpPr>
        <p:grpSp>
          <p:nvGrpSpPr>
            <p:cNvPr id="1181" name="Group 1180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183" name="Rectangle 1182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184" name="Group 1183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186" name="Rounded Rectangle 1185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7" name="TextBox 1186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188" name="TextBox 1187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85" name="TextBox 1184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2" name="TextBox 1181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98" name="Group 1197"/>
          <p:cNvGrpSpPr/>
          <p:nvPr/>
        </p:nvGrpSpPr>
        <p:grpSpPr>
          <a:xfrm>
            <a:off x="5590805" y="4628431"/>
            <a:ext cx="1780416" cy="709537"/>
            <a:chOff x="103092" y="259500"/>
            <a:chExt cx="1780416" cy="709537"/>
          </a:xfrm>
        </p:grpSpPr>
        <p:grpSp>
          <p:nvGrpSpPr>
            <p:cNvPr id="1199" name="Group 1198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201" name="Rectangle 1200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202" name="Group 1201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204" name="Rounded Rectangle 1203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5" name="TextBox 1204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206" name="TextBox 1205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03" name="TextBox 1202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00" name="TextBox 1199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5590805" y="6127723"/>
            <a:ext cx="1780416" cy="709537"/>
            <a:chOff x="103092" y="259500"/>
            <a:chExt cx="1780416" cy="709537"/>
          </a:xfrm>
        </p:grpSpPr>
        <p:grpSp>
          <p:nvGrpSpPr>
            <p:cNvPr id="1217" name="Group 1216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219" name="Rectangle 1218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220" name="Group 1219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222" name="Rounded Rectangle 1221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3" name="TextBox 1222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224" name="TextBox 1223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21" name="TextBox 1220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18" name="TextBox 1217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234" name="Group 1233"/>
          <p:cNvGrpSpPr/>
          <p:nvPr/>
        </p:nvGrpSpPr>
        <p:grpSpPr>
          <a:xfrm>
            <a:off x="7420067" y="158893"/>
            <a:ext cx="1780416" cy="709537"/>
            <a:chOff x="103092" y="259500"/>
            <a:chExt cx="1780416" cy="709537"/>
          </a:xfrm>
        </p:grpSpPr>
        <p:grpSp>
          <p:nvGrpSpPr>
            <p:cNvPr id="1235" name="Group 1234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237" name="Rectangle 1236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238" name="Group 1237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240" name="Rounded Rectangle 1239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1" name="TextBox 1240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242" name="TextBox 1241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39" name="TextBox 1238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36" name="TextBox 1235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252" name="Group 1251"/>
          <p:cNvGrpSpPr/>
          <p:nvPr/>
        </p:nvGrpSpPr>
        <p:grpSpPr>
          <a:xfrm>
            <a:off x="7420067" y="1642801"/>
            <a:ext cx="1780416" cy="709537"/>
            <a:chOff x="103092" y="259500"/>
            <a:chExt cx="1780416" cy="709537"/>
          </a:xfrm>
        </p:grpSpPr>
        <p:grpSp>
          <p:nvGrpSpPr>
            <p:cNvPr id="1253" name="Group 1252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255" name="Rectangle 1254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256" name="Group 1255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258" name="Rounded Rectangle 1257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9" name="TextBox 1258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260" name="TextBox 1259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57" name="TextBox 1256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54" name="TextBox 1253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270" name="Group 1269"/>
          <p:cNvGrpSpPr/>
          <p:nvPr/>
        </p:nvGrpSpPr>
        <p:grpSpPr>
          <a:xfrm>
            <a:off x="7420067" y="3144523"/>
            <a:ext cx="1780416" cy="709537"/>
            <a:chOff x="103092" y="259500"/>
            <a:chExt cx="1780416" cy="709537"/>
          </a:xfrm>
        </p:grpSpPr>
        <p:grpSp>
          <p:nvGrpSpPr>
            <p:cNvPr id="1271" name="Group 1270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273" name="Rectangle 1272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274" name="Group 1273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276" name="Rounded Rectangle 1275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7" name="TextBox 1276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278" name="TextBox 1277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5" name="TextBox 1274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72" name="TextBox 1271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288" name="Group 1287"/>
          <p:cNvGrpSpPr/>
          <p:nvPr/>
        </p:nvGrpSpPr>
        <p:grpSpPr>
          <a:xfrm>
            <a:off x="7420067" y="4628431"/>
            <a:ext cx="1780416" cy="709537"/>
            <a:chOff x="103092" y="259500"/>
            <a:chExt cx="1780416" cy="709537"/>
          </a:xfrm>
        </p:grpSpPr>
        <p:grpSp>
          <p:nvGrpSpPr>
            <p:cNvPr id="1289" name="Group 1288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291" name="Rectangle 1290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292" name="Group 1291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294" name="Rounded Rectangle 1293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TextBox 1294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296" name="TextBox 1295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93" name="TextBox 1292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90" name="TextBox 1289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06" name="Group 1305"/>
          <p:cNvGrpSpPr/>
          <p:nvPr/>
        </p:nvGrpSpPr>
        <p:grpSpPr>
          <a:xfrm>
            <a:off x="7420067" y="6127723"/>
            <a:ext cx="1780416" cy="709537"/>
            <a:chOff x="103092" y="259500"/>
            <a:chExt cx="1780416" cy="709537"/>
          </a:xfrm>
        </p:grpSpPr>
        <p:grpSp>
          <p:nvGrpSpPr>
            <p:cNvPr id="1307" name="Group 1306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09" name="Rectangle 1308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10" name="Group 1309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12" name="Rounded Rectangle 1311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3" name="TextBox 1312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14" name="TextBox 1313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11" name="TextBox 1310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08" name="TextBox 1307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24" name="Group 1323"/>
          <p:cNvGrpSpPr/>
          <p:nvPr/>
        </p:nvGrpSpPr>
        <p:grpSpPr>
          <a:xfrm>
            <a:off x="103092" y="906526"/>
            <a:ext cx="1780416" cy="709537"/>
            <a:chOff x="103092" y="259500"/>
            <a:chExt cx="1780416" cy="709537"/>
          </a:xfrm>
        </p:grpSpPr>
        <p:grpSp>
          <p:nvGrpSpPr>
            <p:cNvPr id="1325" name="Group 1324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27" name="Rectangle 1326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28" name="Group 1327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30" name="Rounded Rectangle 1329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1" name="TextBox 1330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32" name="TextBox 1331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29" name="TextBox 1328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6" name="TextBox 1325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33" name="Group 1332"/>
          <p:cNvGrpSpPr/>
          <p:nvPr/>
        </p:nvGrpSpPr>
        <p:grpSpPr>
          <a:xfrm>
            <a:off x="1932354" y="906526"/>
            <a:ext cx="1780416" cy="709537"/>
            <a:chOff x="103092" y="259500"/>
            <a:chExt cx="1780416" cy="709537"/>
          </a:xfrm>
        </p:grpSpPr>
        <p:grpSp>
          <p:nvGrpSpPr>
            <p:cNvPr id="1334" name="Group 1333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36" name="Rectangle 1335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37" name="Group 1336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39" name="Rounded Rectangle 1338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0" name="TextBox 1339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41" name="TextBox 1340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38" name="TextBox 1337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35" name="TextBox 1334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42" name="Group 1341"/>
          <p:cNvGrpSpPr/>
          <p:nvPr/>
        </p:nvGrpSpPr>
        <p:grpSpPr>
          <a:xfrm>
            <a:off x="3761543" y="906526"/>
            <a:ext cx="1780416" cy="709537"/>
            <a:chOff x="103092" y="259500"/>
            <a:chExt cx="1780416" cy="709537"/>
          </a:xfrm>
        </p:grpSpPr>
        <p:grpSp>
          <p:nvGrpSpPr>
            <p:cNvPr id="1343" name="Group 1342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45" name="Rectangle 1344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46" name="Group 1345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48" name="Rounded Rectangle 1347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9" name="TextBox 1348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50" name="TextBox 1349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7" name="TextBox 1346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44" name="TextBox 1343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51" name="Group 1350"/>
          <p:cNvGrpSpPr/>
          <p:nvPr/>
        </p:nvGrpSpPr>
        <p:grpSpPr>
          <a:xfrm>
            <a:off x="5590805" y="906526"/>
            <a:ext cx="1780416" cy="709537"/>
            <a:chOff x="103092" y="259500"/>
            <a:chExt cx="1780416" cy="709537"/>
          </a:xfrm>
        </p:grpSpPr>
        <p:grpSp>
          <p:nvGrpSpPr>
            <p:cNvPr id="1352" name="Group 1351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54" name="Rectangle 1353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55" name="Group 1354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57" name="Rounded Rectangle 1356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8" name="TextBox 1357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59" name="TextBox 1358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6" name="TextBox 1355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53" name="TextBox 1352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60" name="Group 1359"/>
          <p:cNvGrpSpPr/>
          <p:nvPr/>
        </p:nvGrpSpPr>
        <p:grpSpPr>
          <a:xfrm>
            <a:off x="7420067" y="906526"/>
            <a:ext cx="1780416" cy="709537"/>
            <a:chOff x="103092" y="259500"/>
            <a:chExt cx="1780416" cy="709537"/>
          </a:xfrm>
        </p:grpSpPr>
        <p:grpSp>
          <p:nvGrpSpPr>
            <p:cNvPr id="1361" name="Group 1360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63" name="Rectangle 1362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64" name="Group 1363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66" name="Rounded Rectangle 1365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7" name="TextBox 1366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68" name="TextBox 1367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65" name="TextBox 1364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62" name="TextBox 1361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103092" y="2397687"/>
            <a:ext cx="1780416" cy="709537"/>
            <a:chOff x="103092" y="259500"/>
            <a:chExt cx="1780416" cy="709537"/>
          </a:xfrm>
        </p:grpSpPr>
        <p:grpSp>
          <p:nvGrpSpPr>
            <p:cNvPr id="1370" name="Group 1369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72" name="Rectangle 1371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73" name="Group 1372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75" name="Rounded Rectangle 1374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6" name="TextBox 1375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77" name="TextBox 1376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74" name="TextBox 1373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71" name="TextBox 1370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78" name="Group 1377"/>
          <p:cNvGrpSpPr/>
          <p:nvPr/>
        </p:nvGrpSpPr>
        <p:grpSpPr>
          <a:xfrm>
            <a:off x="1932354" y="2397687"/>
            <a:ext cx="1780416" cy="709537"/>
            <a:chOff x="103092" y="259500"/>
            <a:chExt cx="1780416" cy="709537"/>
          </a:xfrm>
        </p:grpSpPr>
        <p:grpSp>
          <p:nvGrpSpPr>
            <p:cNvPr id="1379" name="Group 1378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81" name="Rectangle 1380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82" name="Group 1381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84" name="Rounded Rectangle 1383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5" name="TextBox 1384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86" name="TextBox 1385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83" name="TextBox 1382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80" name="TextBox 1379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87" name="Group 1386"/>
          <p:cNvGrpSpPr/>
          <p:nvPr/>
        </p:nvGrpSpPr>
        <p:grpSpPr>
          <a:xfrm>
            <a:off x="3761543" y="2397687"/>
            <a:ext cx="1780416" cy="709537"/>
            <a:chOff x="103092" y="259500"/>
            <a:chExt cx="1780416" cy="709537"/>
          </a:xfrm>
        </p:grpSpPr>
        <p:grpSp>
          <p:nvGrpSpPr>
            <p:cNvPr id="1388" name="Group 1387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90" name="Rectangle 1389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391" name="Group 1390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393" name="Rounded Rectangle 1392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4" name="TextBox 1393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395" name="TextBox 1394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92" name="TextBox 1391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89" name="TextBox 1388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96" name="Group 1395"/>
          <p:cNvGrpSpPr/>
          <p:nvPr/>
        </p:nvGrpSpPr>
        <p:grpSpPr>
          <a:xfrm>
            <a:off x="5590805" y="2397687"/>
            <a:ext cx="1780416" cy="709537"/>
            <a:chOff x="103092" y="259500"/>
            <a:chExt cx="1780416" cy="709537"/>
          </a:xfrm>
        </p:grpSpPr>
        <p:grpSp>
          <p:nvGrpSpPr>
            <p:cNvPr id="1397" name="Group 1396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00" name="Group 1399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02" name="Rounded Rectangle 1401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3" name="TextBox 1402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04" name="TextBox 1403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1" name="TextBox 1400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98" name="TextBox 1397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05" name="Group 1404"/>
          <p:cNvGrpSpPr/>
          <p:nvPr/>
        </p:nvGrpSpPr>
        <p:grpSpPr>
          <a:xfrm>
            <a:off x="7420067" y="2397687"/>
            <a:ext cx="1780416" cy="709537"/>
            <a:chOff x="103092" y="259500"/>
            <a:chExt cx="1780416" cy="709537"/>
          </a:xfrm>
        </p:grpSpPr>
        <p:grpSp>
          <p:nvGrpSpPr>
            <p:cNvPr id="1406" name="Group 1405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08" name="Rectangle 1407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09" name="Group 1408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11" name="Rounded Rectangle 1410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2" name="TextBox 1411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13" name="TextBox 1412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10" name="TextBox 1409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07" name="TextBox 1406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3092" y="3884558"/>
            <a:ext cx="1780416" cy="709537"/>
            <a:chOff x="103092" y="259500"/>
            <a:chExt cx="1780416" cy="709537"/>
          </a:xfrm>
        </p:grpSpPr>
        <p:grpSp>
          <p:nvGrpSpPr>
            <p:cNvPr id="1415" name="Group 1414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17" name="Rectangle 1416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18" name="Group 1417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20" name="Rounded Rectangle 1419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1" name="TextBox 1420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22" name="TextBox 1421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19" name="TextBox 1418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16" name="TextBox 1415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23" name="Group 1422"/>
          <p:cNvGrpSpPr/>
          <p:nvPr/>
        </p:nvGrpSpPr>
        <p:grpSpPr>
          <a:xfrm>
            <a:off x="1932354" y="3884558"/>
            <a:ext cx="1780416" cy="709537"/>
            <a:chOff x="103092" y="259500"/>
            <a:chExt cx="1780416" cy="709537"/>
          </a:xfrm>
        </p:grpSpPr>
        <p:grpSp>
          <p:nvGrpSpPr>
            <p:cNvPr id="1424" name="Group 1423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26" name="Rectangle 1425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27" name="Group 1426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29" name="Rounded Rectangle 1428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0" name="TextBox 1429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31" name="TextBox 1430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28" name="TextBox 1427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5" name="TextBox 1424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32" name="Group 1431"/>
          <p:cNvGrpSpPr/>
          <p:nvPr/>
        </p:nvGrpSpPr>
        <p:grpSpPr>
          <a:xfrm>
            <a:off x="3761543" y="3884558"/>
            <a:ext cx="1780416" cy="709537"/>
            <a:chOff x="103092" y="259500"/>
            <a:chExt cx="1780416" cy="709537"/>
          </a:xfrm>
        </p:grpSpPr>
        <p:grpSp>
          <p:nvGrpSpPr>
            <p:cNvPr id="1433" name="Group 1432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35" name="Rectangle 1434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36" name="Group 1435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38" name="Rounded Rectangle 1437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9" name="TextBox 1438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40" name="TextBox 1439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37" name="TextBox 1436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4" name="TextBox 1433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41" name="Group 1440"/>
          <p:cNvGrpSpPr/>
          <p:nvPr/>
        </p:nvGrpSpPr>
        <p:grpSpPr>
          <a:xfrm>
            <a:off x="5590805" y="3884558"/>
            <a:ext cx="1780416" cy="709537"/>
            <a:chOff x="103092" y="259500"/>
            <a:chExt cx="1780416" cy="709537"/>
          </a:xfrm>
        </p:grpSpPr>
        <p:grpSp>
          <p:nvGrpSpPr>
            <p:cNvPr id="1442" name="Group 1441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44" name="Rectangle 1443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45" name="Group 1444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47" name="Rounded Rectangle 1446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8" name="TextBox 1447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49" name="TextBox 1448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46" name="TextBox 1445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43" name="TextBox 1442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50" name="Group 1449"/>
          <p:cNvGrpSpPr/>
          <p:nvPr/>
        </p:nvGrpSpPr>
        <p:grpSpPr>
          <a:xfrm>
            <a:off x="7420067" y="3884558"/>
            <a:ext cx="1780416" cy="709537"/>
            <a:chOff x="103092" y="259500"/>
            <a:chExt cx="1780416" cy="709537"/>
          </a:xfrm>
        </p:grpSpPr>
        <p:grpSp>
          <p:nvGrpSpPr>
            <p:cNvPr id="1451" name="Group 1450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53" name="Rectangle 1452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54" name="Group 1453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56" name="Rounded Rectangle 1455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7" name="TextBox 1456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58" name="TextBox 1457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55" name="TextBox 1454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52" name="TextBox 1451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59" name="Group 1458"/>
          <p:cNvGrpSpPr/>
          <p:nvPr/>
        </p:nvGrpSpPr>
        <p:grpSpPr>
          <a:xfrm>
            <a:off x="103092" y="5376188"/>
            <a:ext cx="1780416" cy="709537"/>
            <a:chOff x="103092" y="259500"/>
            <a:chExt cx="1780416" cy="709537"/>
          </a:xfrm>
        </p:grpSpPr>
        <p:grpSp>
          <p:nvGrpSpPr>
            <p:cNvPr id="1460" name="Group 1459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62" name="Rectangle 1461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63" name="Group 1462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65" name="Rounded Rectangle 1464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6" name="TextBox 1465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67" name="TextBox 1466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64" name="TextBox 1463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61" name="TextBox 1460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68" name="Group 1467"/>
          <p:cNvGrpSpPr/>
          <p:nvPr/>
        </p:nvGrpSpPr>
        <p:grpSpPr>
          <a:xfrm>
            <a:off x="1932354" y="5376188"/>
            <a:ext cx="1780416" cy="709537"/>
            <a:chOff x="103092" y="259500"/>
            <a:chExt cx="1780416" cy="709537"/>
          </a:xfrm>
        </p:grpSpPr>
        <p:grpSp>
          <p:nvGrpSpPr>
            <p:cNvPr id="1469" name="Group 1468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71" name="Rectangle 1470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72" name="Group 1471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74" name="Rounded Rectangle 1473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5" name="TextBox 1474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76" name="TextBox 1475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73" name="TextBox 1472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70" name="TextBox 1469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77" name="Group 1476"/>
          <p:cNvGrpSpPr/>
          <p:nvPr/>
        </p:nvGrpSpPr>
        <p:grpSpPr>
          <a:xfrm>
            <a:off x="3761543" y="5376188"/>
            <a:ext cx="1780416" cy="709537"/>
            <a:chOff x="103092" y="259500"/>
            <a:chExt cx="1780416" cy="709537"/>
          </a:xfrm>
        </p:grpSpPr>
        <p:grpSp>
          <p:nvGrpSpPr>
            <p:cNvPr id="1478" name="Group 1477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80" name="Rectangle 1479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81" name="Group 1480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83" name="Rounded Rectangle 1482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4" name="TextBox 1483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85" name="TextBox 1484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82" name="TextBox 1481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79" name="TextBox 1478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86" name="Group 1485"/>
          <p:cNvGrpSpPr/>
          <p:nvPr/>
        </p:nvGrpSpPr>
        <p:grpSpPr>
          <a:xfrm>
            <a:off x="5590805" y="5376188"/>
            <a:ext cx="1780416" cy="709537"/>
            <a:chOff x="103092" y="259500"/>
            <a:chExt cx="1780416" cy="709537"/>
          </a:xfrm>
        </p:grpSpPr>
        <p:grpSp>
          <p:nvGrpSpPr>
            <p:cNvPr id="1487" name="Group 1486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89" name="Rectangle 1488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90" name="Group 1489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492" name="Rounded Rectangle 1491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3" name="TextBox 1492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494" name="TextBox 1493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91" name="TextBox 1490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88" name="TextBox 1487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95" name="Group 1494"/>
          <p:cNvGrpSpPr/>
          <p:nvPr/>
        </p:nvGrpSpPr>
        <p:grpSpPr>
          <a:xfrm>
            <a:off x="7420067" y="5376188"/>
            <a:ext cx="1780416" cy="709537"/>
            <a:chOff x="103092" y="259500"/>
            <a:chExt cx="1780416" cy="709537"/>
          </a:xfrm>
        </p:grpSpPr>
        <p:grpSp>
          <p:nvGrpSpPr>
            <p:cNvPr id="1496" name="Group 1495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498" name="Rectangle 1497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499" name="Group 1498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501" name="Rounded Rectangle 1500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2" name="TextBox 1501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503" name="TextBox 1502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00" name="TextBox 1499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97" name="TextBox 1496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04" name="Group 1503"/>
          <p:cNvGrpSpPr/>
          <p:nvPr/>
        </p:nvGrpSpPr>
        <p:grpSpPr>
          <a:xfrm>
            <a:off x="103092" y="6880642"/>
            <a:ext cx="1780416" cy="709537"/>
            <a:chOff x="103092" y="259500"/>
            <a:chExt cx="1780416" cy="709537"/>
          </a:xfrm>
        </p:grpSpPr>
        <p:grpSp>
          <p:nvGrpSpPr>
            <p:cNvPr id="1505" name="Group 1504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507" name="Rectangle 1506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508" name="Group 1507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510" name="Rounded Rectangle 1509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1" name="TextBox 1510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512" name="TextBox 1511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09" name="TextBox 1508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06" name="TextBox 1505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13" name="Group 1512"/>
          <p:cNvGrpSpPr/>
          <p:nvPr/>
        </p:nvGrpSpPr>
        <p:grpSpPr>
          <a:xfrm>
            <a:off x="1932354" y="6880642"/>
            <a:ext cx="1780416" cy="709537"/>
            <a:chOff x="103092" y="259500"/>
            <a:chExt cx="1780416" cy="709537"/>
          </a:xfrm>
        </p:grpSpPr>
        <p:grpSp>
          <p:nvGrpSpPr>
            <p:cNvPr id="1514" name="Group 1513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516" name="Rectangle 1515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517" name="Group 1516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519" name="Rounded Rectangle 1518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0" name="TextBox 1519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521" name="TextBox 1520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18" name="TextBox 1517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15" name="TextBox 1514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22" name="Group 1521"/>
          <p:cNvGrpSpPr/>
          <p:nvPr/>
        </p:nvGrpSpPr>
        <p:grpSpPr>
          <a:xfrm>
            <a:off x="3761543" y="6880642"/>
            <a:ext cx="1780416" cy="709537"/>
            <a:chOff x="103092" y="259500"/>
            <a:chExt cx="1780416" cy="709537"/>
          </a:xfrm>
        </p:grpSpPr>
        <p:grpSp>
          <p:nvGrpSpPr>
            <p:cNvPr id="1523" name="Group 1522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525" name="Rectangle 1524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526" name="Group 1525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528" name="Rounded Rectangle 1527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9" name="TextBox 1528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530" name="TextBox 1529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27" name="TextBox 1526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24" name="TextBox 1523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31" name="Group 1530"/>
          <p:cNvGrpSpPr/>
          <p:nvPr/>
        </p:nvGrpSpPr>
        <p:grpSpPr>
          <a:xfrm>
            <a:off x="5590805" y="6880642"/>
            <a:ext cx="1780416" cy="709537"/>
            <a:chOff x="103092" y="259500"/>
            <a:chExt cx="1780416" cy="709537"/>
          </a:xfrm>
        </p:grpSpPr>
        <p:grpSp>
          <p:nvGrpSpPr>
            <p:cNvPr id="1532" name="Group 1531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534" name="Rectangle 1533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535" name="Group 1534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537" name="Rounded Rectangle 1536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8" name="TextBox 1537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539" name="TextBox 1538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36" name="TextBox 1535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3" name="TextBox 1532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40" name="Group 1539"/>
          <p:cNvGrpSpPr/>
          <p:nvPr/>
        </p:nvGrpSpPr>
        <p:grpSpPr>
          <a:xfrm>
            <a:off x="7420067" y="6880642"/>
            <a:ext cx="1780416" cy="709537"/>
            <a:chOff x="103092" y="259500"/>
            <a:chExt cx="1780416" cy="709537"/>
          </a:xfrm>
        </p:grpSpPr>
        <p:grpSp>
          <p:nvGrpSpPr>
            <p:cNvPr id="1541" name="Group 1540"/>
            <p:cNvGrpSpPr/>
            <p:nvPr/>
          </p:nvGrpSpPr>
          <p:grpSpPr>
            <a:xfrm>
              <a:off x="103092" y="259500"/>
              <a:ext cx="1752600" cy="709537"/>
              <a:chOff x="933617" y="87079"/>
              <a:chExt cx="1752600" cy="709537"/>
            </a:xfrm>
          </p:grpSpPr>
          <p:sp>
            <p:nvSpPr>
              <p:cNvPr id="1543" name="Rectangle 1542"/>
              <p:cNvSpPr/>
              <p:nvPr/>
            </p:nvSpPr>
            <p:spPr>
              <a:xfrm>
                <a:off x="933617" y="110816"/>
                <a:ext cx="1752600" cy="6858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1544" name="Group 1543"/>
              <p:cNvGrpSpPr/>
              <p:nvPr/>
            </p:nvGrpSpPr>
            <p:grpSpPr>
              <a:xfrm>
                <a:off x="1050197" y="87079"/>
                <a:ext cx="1519440" cy="384721"/>
                <a:chOff x="1049867" y="77014"/>
                <a:chExt cx="1519440" cy="384721"/>
              </a:xfrm>
            </p:grpSpPr>
            <p:sp>
              <p:nvSpPr>
                <p:cNvPr id="1546" name="Rounded Rectangle 1545"/>
                <p:cNvSpPr/>
                <p:nvPr/>
              </p:nvSpPr>
              <p:spPr>
                <a:xfrm>
                  <a:off x="1049867" y="156004"/>
                  <a:ext cx="1519440" cy="22674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7" name="TextBox 1546"/>
                <p:cNvSpPr txBox="1"/>
                <p:nvPr/>
              </p:nvSpPr>
              <p:spPr>
                <a:xfrm>
                  <a:off x="1071360" y="77014"/>
                  <a:ext cx="381000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Wingdings" panose="05000000000000000000" pitchFamily="2" charset="2"/>
                    </a:rPr>
                    <a:t>:</a:t>
                  </a:r>
                </a:p>
              </p:txBody>
            </p:sp>
            <p:sp>
              <p:nvSpPr>
                <p:cNvPr id="1548" name="TextBox 1547"/>
                <p:cNvSpPr txBox="1"/>
                <p:nvPr/>
              </p:nvSpPr>
              <p:spPr>
                <a:xfrm>
                  <a:off x="1439795" y="146264"/>
                  <a:ext cx="92826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 smtClean="0">
                      <a:solidFill>
                        <a:schemeClr val="bg1"/>
                      </a:solidFill>
                      <a:latin typeface="Arial Black" panose="020B0A04020102020204" pitchFamily="34" charset="0"/>
                      <a:cs typeface="Arial" panose="020B0604020202020204" pitchFamily="34" charset="0"/>
                    </a:rPr>
                    <a:t>WARNING:</a:t>
                  </a:r>
                  <a:endPara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45" name="TextBox 1544"/>
              <p:cNvSpPr txBox="1"/>
              <p:nvPr/>
            </p:nvSpPr>
            <p:spPr>
              <a:xfrm>
                <a:off x="969783" y="372110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May contain Dormant</a:t>
                </a:r>
              </a:p>
              <a:p>
                <a:r>
                  <a:rPr lang="en-US" sz="1000" dirty="0" smtClean="0">
                    <a:latin typeface="Arial Black" panose="020B0A04020102020204" pitchFamily="34" charset="0"/>
                    <a:cs typeface="Arial" panose="020B0604020202020204" pitchFamily="34" charset="0"/>
                  </a:rPr>
                  <a:t>Cyber Pathogens</a:t>
                </a:r>
                <a:endParaRPr lang="en-US" sz="1000" dirty="0">
                  <a:latin typeface="Arial Black" panose="020B0A040201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2" name="TextBox 1541"/>
            <p:cNvSpPr txBox="1"/>
            <p:nvPr/>
          </p:nvSpPr>
          <p:spPr>
            <a:xfrm>
              <a:off x="1676400" y="854733"/>
              <a:ext cx="207108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" dirty="0" smtClean="0">
                  <a:latin typeface="Franklin Gothic Book" panose="020B0503020102020204" pitchFamily="34" charset="0"/>
                </a:rPr>
                <a:t>A17</a:t>
              </a:r>
              <a:endParaRPr lang="en-US" sz="100" dirty="0"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9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451</Words>
  <Application>Microsoft Office PowerPoint</Application>
  <PresentationFormat>Custom</PresentationFormat>
  <Paragraphs>251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12</cp:revision>
  <cp:lastPrinted>2017-02-09T23:13:32Z</cp:lastPrinted>
  <dcterms:created xsi:type="dcterms:W3CDTF">2016-07-13T22:23:39Z</dcterms:created>
  <dcterms:modified xsi:type="dcterms:W3CDTF">2017-02-09T23:31:50Z</dcterms:modified>
</cp:coreProperties>
</file>