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50" d="100"/>
          <a:sy n="50" d="100"/>
        </p:scale>
        <p:origin x="-2112" y="-96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900" y="106522"/>
            <a:ext cx="2910215" cy="2408078"/>
            <a:chOff x="46900" y="106522"/>
            <a:chExt cx="2910215" cy="2408078"/>
          </a:xfrm>
        </p:grpSpPr>
        <p:sp>
          <p:nvSpPr>
            <p:cNvPr id="102" name="Rectangle 101"/>
            <p:cNvSpPr/>
            <p:nvPr/>
          </p:nvSpPr>
          <p:spPr>
            <a:xfrm>
              <a:off x="69500" y="106522"/>
              <a:ext cx="2826100" cy="24080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82375" y="169982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schemeClr val="bg1"/>
                  </a:solidFill>
                </a:rPr>
                <a:t>警   告</a:t>
              </a:r>
              <a:endParaRPr lang="en-US" sz="2800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2400" y="1066800"/>
              <a:ext cx="2659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>您已进入监控区域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/>
              </a:r>
              <a:b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</a:br>
              <a:r>
                <a:rPr lang="zh-CN" altLang="en-US" sz="2400" b="1" dirty="0">
                  <a:solidFill>
                    <a:schemeClr val="bg1"/>
                  </a:solidFill>
                  <a:latin typeface="PMingLiU-ExtB" panose="02020500000000000000" pitchFamily="18" charset="-120"/>
                </a:rPr>
                <a:t>请注意行为规范</a:t>
              </a:r>
              <a:endParaRPr lang="en-US" sz="2400" b="1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6900" y="1828800"/>
              <a:ext cx="2871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have entered into monitor</a:t>
              </a:r>
            </a:p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area, please note your behavior</a:t>
              </a:r>
              <a:endParaRPr lang="en-US" sz="1600" spc="-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 rot="1032524">
              <a:off x="288350" y="500004"/>
              <a:ext cx="842301" cy="332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1032524">
              <a:off x="1153521" y="748067"/>
              <a:ext cx="45719" cy="111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H="1">
              <a:off x="1108187" y="699463"/>
              <a:ext cx="52284" cy="17095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685880" y="443802"/>
              <a:ext cx="142875" cy="1347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35228" y="332863"/>
              <a:ext cx="64008" cy="221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685880" y="311265"/>
              <a:ext cx="16898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58537" y="273510"/>
              <a:ext cx="223675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1524000" y="676034"/>
              <a:ext cx="1264823" cy="30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2251" y="645655"/>
              <a:ext cx="147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pc="-100" dirty="0" smtClean="0">
                  <a:solidFill>
                    <a:schemeClr val="accent1"/>
                  </a:solidFill>
                  <a:latin typeface="Gill Sans MT" panose="020B0502020104020203" pitchFamily="34" charset="0"/>
                </a:rPr>
                <a:t>WARNING</a:t>
              </a:r>
              <a:endParaRPr lang="en-US" sz="1800" b="1" spc="-100" dirty="0">
                <a:solidFill>
                  <a:schemeClr val="accent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941223" y="106522"/>
            <a:ext cx="2910215" cy="2408078"/>
            <a:chOff x="46900" y="106522"/>
            <a:chExt cx="2910215" cy="2408078"/>
          </a:xfrm>
        </p:grpSpPr>
        <p:sp>
          <p:nvSpPr>
            <p:cNvPr id="234" name="Rectangle 233"/>
            <p:cNvSpPr/>
            <p:nvPr/>
          </p:nvSpPr>
          <p:spPr>
            <a:xfrm>
              <a:off x="69500" y="106522"/>
              <a:ext cx="2826100" cy="24080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582375" y="169982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schemeClr val="bg1"/>
                  </a:solidFill>
                </a:rPr>
                <a:t>警   告</a:t>
              </a:r>
              <a:endParaRPr lang="en-US" sz="2800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52400" y="1066800"/>
              <a:ext cx="2659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>您已进入监控区域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/>
              </a:r>
              <a:b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</a:br>
              <a:r>
                <a:rPr lang="zh-CN" altLang="en-US" sz="2400" b="1" dirty="0">
                  <a:solidFill>
                    <a:schemeClr val="bg1"/>
                  </a:solidFill>
                  <a:latin typeface="PMingLiU-ExtB" panose="02020500000000000000" pitchFamily="18" charset="-120"/>
                </a:rPr>
                <a:t>请注意行为规范</a:t>
              </a:r>
              <a:endParaRPr lang="en-US" sz="2400" b="1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6900" y="1828800"/>
              <a:ext cx="2871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have entered into monitor</a:t>
              </a:r>
            </a:p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area, please note your behavior</a:t>
              </a:r>
              <a:endParaRPr lang="en-US" sz="1600" spc="-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 rot="1032524">
              <a:off x="288350" y="500004"/>
              <a:ext cx="842301" cy="332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 rot="1032524">
              <a:off x="1153521" y="748067"/>
              <a:ext cx="45719" cy="111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/>
            <p:nvPr/>
          </p:nvCxnSpPr>
          <p:spPr>
            <a:xfrm flipH="1">
              <a:off x="1108187" y="699463"/>
              <a:ext cx="52284" cy="17095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685880" y="443802"/>
              <a:ext cx="142875" cy="1347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35228" y="332863"/>
              <a:ext cx="64008" cy="221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685880" y="311265"/>
              <a:ext cx="16898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58537" y="273510"/>
              <a:ext cx="223675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Rectangle 244"/>
            <p:cNvSpPr/>
            <p:nvPr/>
          </p:nvSpPr>
          <p:spPr>
            <a:xfrm>
              <a:off x="1524000" y="676034"/>
              <a:ext cx="1264823" cy="30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482251" y="645655"/>
              <a:ext cx="147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pc="-100" dirty="0" smtClean="0">
                  <a:solidFill>
                    <a:schemeClr val="accent1"/>
                  </a:solidFill>
                  <a:latin typeface="Gill Sans MT" panose="020B0502020104020203" pitchFamily="34" charset="0"/>
                </a:rPr>
                <a:t>WARNING</a:t>
              </a:r>
              <a:endParaRPr lang="en-US" sz="1800" b="1" spc="-100" dirty="0">
                <a:solidFill>
                  <a:schemeClr val="accent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5825222" y="106522"/>
            <a:ext cx="2910215" cy="2408078"/>
            <a:chOff x="46900" y="106522"/>
            <a:chExt cx="2910215" cy="2408078"/>
          </a:xfrm>
        </p:grpSpPr>
        <p:sp>
          <p:nvSpPr>
            <p:cNvPr id="248" name="Rectangle 247"/>
            <p:cNvSpPr/>
            <p:nvPr/>
          </p:nvSpPr>
          <p:spPr>
            <a:xfrm>
              <a:off x="69500" y="106522"/>
              <a:ext cx="2826100" cy="24080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582375" y="169982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schemeClr val="bg1"/>
                  </a:solidFill>
                </a:rPr>
                <a:t>警   告</a:t>
              </a:r>
              <a:endParaRPr lang="en-US" sz="2800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52400" y="1066800"/>
              <a:ext cx="2659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>您已进入监控区域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/>
              </a:r>
              <a:b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</a:br>
              <a:r>
                <a:rPr lang="zh-CN" altLang="en-US" sz="2400" b="1" dirty="0">
                  <a:solidFill>
                    <a:schemeClr val="bg1"/>
                  </a:solidFill>
                  <a:latin typeface="PMingLiU-ExtB" panose="02020500000000000000" pitchFamily="18" charset="-120"/>
                </a:rPr>
                <a:t>请注意行为规范</a:t>
              </a:r>
              <a:endParaRPr lang="en-US" sz="2400" b="1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6900" y="1828800"/>
              <a:ext cx="2871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have entered into monitor</a:t>
              </a:r>
            </a:p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area, please note your behavior</a:t>
              </a:r>
              <a:endParaRPr lang="en-US" sz="1600" spc="-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 rot="1032524">
              <a:off x="288350" y="500004"/>
              <a:ext cx="842301" cy="332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 rot="1032524">
              <a:off x="1153521" y="748067"/>
              <a:ext cx="45719" cy="111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Connector 253"/>
            <p:cNvCxnSpPr/>
            <p:nvPr/>
          </p:nvCxnSpPr>
          <p:spPr>
            <a:xfrm flipH="1">
              <a:off x="1108187" y="699463"/>
              <a:ext cx="52284" cy="17095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Oval 254"/>
            <p:cNvSpPr/>
            <p:nvPr/>
          </p:nvSpPr>
          <p:spPr>
            <a:xfrm>
              <a:off x="685880" y="443802"/>
              <a:ext cx="142875" cy="1347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35228" y="332863"/>
              <a:ext cx="64008" cy="221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7" name="Straight Connector 256"/>
            <p:cNvCxnSpPr/>
            <p:nvPr/>
          </p:nvCxnSpPr>
          <p:spPr>
            <a:xfrm>
              <a:off x="685880" y="311265"/>
              <a:ext cx="16898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58537" y="273510"/>
              <a:ext cx="223675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1524000" y="676034"/>
              <a:ext cx="1264823" cy="30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482251" y="645655"/>
              <a:ext cx="147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pc="-100" dirty="0" smtClean="0">
                  <a:solidFill>
                    <a:schemeClr val="accent1"/>
                  </a:solidFill>
                  <a:latin typeface="Gill Sans MT" panose="020B0502020104020203" pitchFamily="34" charset="0"/>
                </a:rPr>
                <a:t>WARNING</a:t>
              </a:r>
              <a:endParaRPr lang="en-US" sz="1800" b="1" spc="-100" dirty="0">
                <a:solidFill>
                  <a:schemeClr val="accent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6900" y="2576592"/>
            <a:ext cx="2910215" cy="2408078"/>
            <a:chOff x="46900" y="106522"/>
            <a:chExt cx="2910215" cy="2408078"/>
          </a:xfrm>
        </p:grpSpPr>
        <p:sp>
          <p:nvSpPr>
            <p:cNvPr id="262" name="Rectangle 261"/>
            <p:cNvSpPr/>
            <p:nvPr/>
          </p:nvSpPr>
          <p:spPr>
            <a:xfrm>
              <a:off x="69500" y="106522"/>
              <a:ext cx="2826100" cy="24080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582375" y="169982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schemeClr val="bg1"/>
                  </a:solidFill>
                </a:rPr>
                <a:t>警   告</a:t>
              </a:r>
              <a:endParaRPr lang="en-US" sz="2800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52400" y="1066800"/>
              <a:ext cx="2659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>您已进入监控区域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/>
              </a:r>
              <a:b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</a:br>
              <a:r>
                <a:rPr lang="zh-CN" altLang="en-US" sz="2400" b="1" dirty="0">
                  <a:solidFill>
                    <a:schemeClr val="bg1"/>
                  </a:solidFill>
                  <a:latin typeface="PMingLiU-ExtB" panose="02020500000000000000" pitchFamily="18" charset="-120"/>
                </a:rPr>
                <a:t>请注意行为规范</a:t>
              </a:r>
              <a:endParaRPr lang="en-US" sz="2400" b="1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6900" y="1828800"/>
              <a:ext cx="2871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have entered into monitor</a:t>
              </a:r>
            </a:p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area, please note your behavior</a:t>
              </a:r>
              <a:endParaRPr lang="en-US" sz="1600" spc="-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 rot="1032524">
              <a:off x="288350" y="500004"/>
              <a:ext cx="842301" cy="332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 rot="1032524">
              <a:off x="1153521" y="748067"/>
              <a:ext cx="45719" cy="111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/>
            <p:cNvCxnSpPr/>
            <p:nvPr/>
          </p:nvCxnSpPr>
          <p:spPr>
            <a:xfrm flipH="1">
              <a:off x="1108187" y="699463"/>
              <a:ext cx="52284" cy="17095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Oval 268"/>
            <p:cNvSpPr/>
            <p:nvPr/>
          </p:nvSpPr>
          <p:spPr>
            <a:xfrm>
              <a:off x="685880" y="443802"/>
              <a:ext cx="142875" cy="1347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735228" y="332863"/>
              <a:ext cx="64008" cy="221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685880" y="311265"/>
              <a:ext cx="16898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658537" y="273510"/>
              <a:ext cx="223675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Rectangle 272"/>
            <p:cNvSpPr/>
            <p:nvPr/>
          </p:nvSpPr>
          <p:spPr>
            <a:xfrm>
              <a:off x="1524000" y="676034"/>
              <a:ext cx="1264823" cy="30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482251" y="645655"/>
              <a:ext cx="147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pc="-100" dirty="0" smtClean="0">
                  <a:solidFill>
                    <a:schemeClr val="accent1"/>
                  </a:solidFill>
                  <a:latin typeface="Gill Sans MT" panose="020B0502020104020203" pitchFamily="34" charset="0"/>
                </a:rPr>
                <a:t>WARNING</a:t>
              </a:r>
              <a:endParaRPr lang="en-US" sz="1800" b="1" spc="-100" dirty="0">
                <a:solidFill>
                  <a:schemeClr val="accent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2941223" y="2576592"/>
            <a:ext cx="2910215" cy="2408078"/>
            <a:chOff x="46900" y="106522"/>
            <a:chExt cx="2910215" cy="2408078"/>
          </a:xfrm>
        </p:grpSpPr>
        <p:sp>
          <p:nvSpPr>
            <p:cNvPr id="276" name="Rectangle 275"/>
            <p:cNvSpPr/>
            <p:nvPr/>
          </p:nvSpPr>
          <p:spPr>
            <a:xfrm>
              <a:off x="69500" y="106522"/>
              <a:ext cx="2826100" cy="24080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582375" y="169982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schemeClr val="bg1"/>
                  </a:solidFill>
                </a:rPr>
                <a:t>警   告</a:t>
              </a:r>
              <a:endParaRPr lang="en-US" sz="2800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152400" y="1066800"/>
              <a:ext cx="2659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>您已进入监控区域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/>
              </a:r>
              <a:b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</a:br>
              <a:r>
                <a:rPr lang="zh-CN" altLang="en-US" sz="2400" b="1" dirty="0">
                  <a:solidFill>
                    <a:schemeClr val="bg1"/>
                  </a:solidFill>
                  <a:latin typeface="PMingLiU-ExtB" panose="02020500000000000000" pitchFamily="18" charset="-120"/>
                </a:rPr>
                <a:t>请注意行为规范</a:t>
              </a:r>
              <a:endParaRPr lang="en-US" sz="2400" b="1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6900" y="1828800"/>
              <a:ext cx="2871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have entered into monitor</a:t>
              </a:r>
            </a:p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area, please note your behavior</a:t>
              </a:r>
              <a:endParaRPr lang="en-US" sz="1600" spc="-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 rot="1032524">
              <a:off x="288350" y="500004"/>
              <a:ext cx="842301" cy="332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rot="1032524">
              <a:off x="1153521" y="748067"/>
              <a:ext cx="45719" cy="111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/>
            <p:cNvCxnSpPr/>
            <p:nvPr/>
          </p:nvCxnSpPr>
          <p:spPr>
            <a:xfrm flipH="1">
              <a:off x="1108187" y="699463"/>
              <a:ext cx="52284" cy="17095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685880" y="443802"/>
              <a:ext cx="142875" cy="1347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735228" y="332863"/>
              <a:ext cx="64008" cy="221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/>
            <p:cNvCxnSpPr/>
            <p:nvPr/>
          </p:nvCxnSpPr>
          <p:spPr>
            <a:xfrm>
              <a:off x="685880" y="311265"/>
              <a:ext cx="16898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658537" y="273510"/>
              <a:ext cx="223675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Rectangle 286"/>
            <p:cNvSpPr/>
            <p:nvPr/>
          </p:nvSpPr>
          <p:spPr>
            <a:xfrm>
              <a:off x="1524000" y="676034"/>
              <a:ext cx="1264823" cy="30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482251" y="645655"/>
              <a:ext cx="147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pc="-100" dirty="0" smtClean="0">
                  <a:solidFill>
                    <a:schemeClr val="accent1"/>
                  </a:solidFill>
                  <a:latin typeface="Gill Sans MT" panose="020B0502020104020203" pitchFamily="34" charset="0"/>
                </a:rPr>
                <a:t>WARNING</a:t>
              </a:r>
              <a:endParaRPr lang="en-US" sz="1800" b="1" spc="-100" dirty="0">
                <a:solidFill>
                  <a:schemeClr val="accent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825222" y="2576592"/>
            <a:ext cx="2910215" cy="2408078"/>
            <a:chOff x="46900" y="106522"/>
            <a:chExt cx="2910215" cy="2408078"/>
          </a:xfrm>
        </p:grpSpPr>
        <p:sp>
          <p:nvSpPr>
            <p:cNvPr id="290" name="Rectangle 289"/>
            <p:cNvSpPr/>
            <p:nvPr/>
          </p:nvSpPr>
          <p:spPr>
            <a:xfrm>
              <a:off x="69500" y="106522"/>
              <a:ext cx="2826100" cy="24080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1582375" y="169982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schemeClr val="bg1"/>
                  </a:solidFill>
                </a:rPr>
                <a:t>警   告</a:t>
              </a:r>
              <a:endParaRPr lang="en-US" sz="2800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52400" y="1066800"/>
              <a:ext cx="2659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>您已进入监控区域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/>
              </a:r>
              <a:b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</a:br>
              <a:r>
                <a:rPr lang="zh-CN" altLang="en-US" sz="2400" b="1" dirty="0">
                  <a:solidFill>
                    <a:schemeClr val="bg1"/>
                  </a:solidFill>
                  <a:latin typeface="PMingLiU-ExtB" panose="02020500000000000000" pitchFamily="18" charset="-120"/>
                </a:rPr>
                <a:t>请注意行为规范</a:t>
              </a:r>
              <a:endParaRPr lang="en-US" sz="2400" b="1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46900" y="1828800"/>
              <a:ext cx="2871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have entered into monitor</a:t>
              </a:r>
            </a:p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area, please note your behavior</a:t>
              </a:r>
              <a:endParaRPr lang="en-US" sz="1600" spc="-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 rot="1032524">
              <a:off x="288350" y="500004"/>
              <a:ext cx="842301" cy="332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 rot="1032524">
              <a:off x="1153521" y="748067"/>
              <a:ext cx="45719" cy="111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Straight Connector 295"/>
            <p:cNvCxnSpPr/>
            <p:nvPr/>
          </p:nvCxnSpPr>
          <p:spPr>
            <a:xfrm flipH="1">
              <a:off x="1108187" y="699463"/>
              <a:ext cx="52284" cy="17095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Oval 296"/>
            <p:cNvSpPr/>
            <p:nvPr/>
          </p:nvSpPr>
          <p:spPr>
            <a:xfrm>
              <a:off x="685880" y="443802"/>
              <a:ext cx="142875" cy="1347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35228" y="332863"/>
              <a:ext cx="64008" cy="221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/>
            <p:nvPr/>
          </p:nvCxnSpPr>
          <p:spPr>
            <a:xfrm>
              <a:off x="685880" y="311265"/>
              <a:ext cx="16898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658537" y="273510"/>
              <a:ext cx="223675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1" name="Rectangle 300"/>
            <p:cNvSpPr/>
            <p:nvPr/>
          </p:nvSpPr>
          <p:spPr>
            <a:xfrm>
              <a:off x="1524000" y="676034"/>
              <a:ext cx="1264823" cy="30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482251" y="645655"/>
              <a:ext cx="147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pc="-100" dirty="0" smtClean="0">
                  <a:solidFill>
                    <a:schemeClr val="accent1"/>
                  </a:solidFill>
                  <a:latin typeface="Gill Sans MT" panose="020B0502020104020203" pitchFamily="34" charset="0"/>
                </a:rPr>
                <a:t>WARNING</a:t>
              </a:r>
              <a:endParaRPr lang="en-US" sz="1800" b="1" spc="-100" dirty="0">
                <a:solidFill>
                  <a:schemeClr val="accent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6900" y="5099505"/>
            <a:ext cx="2910215" cy="2408078"/>
            <a:chOff x="46900" y="106522"/>
            <a:chExt cx="2910215" cy="2408078"/>
          </a:xfrm>
        </p:grpSpPr>
        <p:sp>
          <p:nvSpPr>
            <p:cNvPr id="304" name="Rectangle 303"/>
            <p:cNvSpPr/>
            <p:nvPr/>
          </p:nvSpPr>
          <p:spPr>
            <a:xfrm>
              <a:off x="69500" y="106522"/>
              <a:ext cx="2826100" cy="24080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582375" y="169982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schemeClr val="bg1"/>
                  </a:solidFill>
                </a:rPr>
                <a:t>警   告</a:t>
              </a:r>
              <a:endParaRPr lang="en-US" sz="2800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52400" y="1066800"/>
              <a:ext cx="2659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>您已进入监控区域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/>
              </a:r>
              <a:b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</a:br>
              <a:r>
                <a:rPr lang="zh-CN" altLang="en-US" sz="2400" b="1" dirty="0">
                  <a:solidFill>
                    <a:schemeClr val="bg1"/>
                  </a:solidFill>
                  <a:latin typeface="PMingLiU-ExtB" panose="02020500000000000000" pitchFamily="18" charset="-120"/>
                </a:rPr>
                <a:t>请注意行为规范</a:t>
              </a:r>
              <a:endParaRPr lang="en-US" sz="2400" b="1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6900" y="1828800"/>
              <a:ext cx="2871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have entered into monitor</a:t>
              </a:r>
            </a:p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area, please note your behavior</a:t>
              </a:r>
              <a:endParaRPr lang="en-US" sz="1600" spc="-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 rot="1032524">
              <a:off x="288350" y="500004"/>
              <a:ext cx="842301" cy="332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 rot="1032524">
              <a:off x="1153521" y="748067"/>
              <a:ext cx="45719" cy="111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Straight Connector 309"/>
            <p:cNvCxnSpPr/>
            <p:nvPr/>
          </p:nvCxnSpPr>
          <p:spPr>
            <a:xfrm flipH="1">
              <a:off x="1108187" y="699463"/>
              <a:ext cx="52284" cy="17095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Oval 310"/>
            <p:cNvSpPr/>
            <p:nvPr/>
          </p:nvSpPr>
          <p:spPr>
            <a:xfrm>
              <a:off x="685880" y="443802"/>
              <a:ext cx="142875" cy="1347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35228" y="332863"/>
              <a:ext cx="64008" cy="221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685880" y="311265"/>
              <a:ext cx="16898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658537" y="273510"/>
              <a:ext cx="223675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Rectangle 314"/>
            <p:cNvSpPr/>
            <p:nvPr/>
          </p:nvSpPr>
          <p:spPr>
            <a:xfrm>
              <a:off x="1524000" y="676034"/>
              <a:ext cx="1264823" cy="30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1482251" y="645655"/>
              <a:ext cx="147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pc="-100" dirty="0" smtClean="0">
                  <a:solidFill>
                    <a:schemeClr val="accent1"/>
                  </a:solidFill>
                  <a:latin typeface="Gill Sans MT" panose="020B0502020104020203" pitchFamily="34" charset="0"/>
                </a:rPr>
                <a:t>WARNING</a:t>
              </a:r>
              <a:endParaRPr lang="en-US" sz="1800" b="1" spc="-100" dirty="0">
                <a:solidFill>
                  <a:schemeClr val="accent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2941223" y="5099505"/>
            <a:ext cx="2910215" cy="2408078"/>
            <a:chOff x="46900" y="106522"/>
            <a:chExt cx="2910215" cy="2408078"/>
          </a:xfrm>
        </p:grpSpPr>
        <p:sp>
          <p:nvSpPr>
            <p:cNvPr id="318" name="Rectangle 317"/>
            <p:cNvSpPr/>
            <p:nvPr/>
          </p:nvSpPr>
          <p:spPr>
            <a:xfrm>
              <a:off x="69500" y="106522"/>
              <a:ext cx="2826100" cy="24080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582375" y="169982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schemeClr val="bg1"/>
                  </a:solidFill>
                </a:rPr>
                <a:t>警   告</a:t>
              </a:r>
              <a:endParaRPr lang="en-US" sz="2800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1066800"/>
              <a:ext cx="2659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>您已进入监控区域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/>
              </a:r>
              <a:b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</a:br>
              <a:r>
                <a:rPr lang="zh-CN" altLang="en-US" sz="2400" b="1" dirty="0">
                  <a:solidFill>
                    <a:schemeClr val="bg1"/>
                  </a:solidFill>
                  <a:latin typeface="PMingLiU-ExtB" panose="02020500000000000000" pitchFamily="18" charset="-120"/>
                </a:rPr>
                <a:t>请注意行为规范</a:t>
              </a:r>
              <a:endParaRPr lang="en-US" sz="2400" b="1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46900" y="1828800"/>
              <a:ext cx="2871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have entered into monitor</a:t>
              </a:r>
            </a:p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area, please note your behavior</a:t>
              </a:r>
              <a:endParaRPr lang="en-US" sz="1600" spc="-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 rot="1032524">
              <a:off x="288350" y="500004"/>
              <a:ext cx="842301" cy="332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 rot="1032524">
              <a:off x="1153521" y="748067"/>
              <a:ext cx="45719" cy="111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Connector 323"/>
            <p:cNvCxnSpPr/>
            <p:nvPr/>
          </p:nvCxnSpPr>
          <p:spPr>
            <a:xfrm flipH="1">
              <a:off x="1108187" y="699463"/>
              <a:ext cx="52284" cy="17095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Oval 324"/>
            <p:cNvSpPr/>
            <p:nvPr/>
          </p:nvSpPr>
          <p:spPr>
            <a:xfrm>
              <a:off x="685880" y="443802"/>
              <a:ext cx="142875" cy="1347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35228" y="332863"/>
              <a:ext cx="64008" cy="221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7" name="Straight Connector 326"/>
            <p:cNvCxnSpPr/>
            <p:nvPr/>
          </p:nvCxnSpPr>
          <p:spPr>
            <a:xfrm>
              <a:off x="685880" y="311265"/>
              <a:ext cx="16898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58537" y="273510"/>
              <a:ext cx="223675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Rectangle 328"/>
            <p:cNvSpPr/>
            <p:nvPr/>
          </p:nvSpPr>
          <p:spPr>
            <a:xfrm>
              <a:off x="1524000" y="676034"/>
              <a:ext cx="1264823" cy="30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482251" y="645655"/>
              <a:ext cx="147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pc="-100" dirty="0" smtClean="0">
                  <a:solidFill>
                    <a:schemeClr val="accent1"/>
                  </a:solidFill>
                  <a:latin typeface="Gill Sans MT" panose="020B0502020104020203" pitchFamily="34" charset="0"/>
                </a:rPr>
                <a:t>WARNING</a:t>
              </a:r>
              <a:endParaRPr lang="en-US" sz="1800" b="1" spc="-100" dirty="0">
                <a:solidFill>
                  <a:schemeClr val="accent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5825222" y="5099505"/>
            <a:ext cx="2910215" cy="2408078"/>
            <a:chOff x="46900" y="106522"/>
            <a:chExt cx="2910215" cy="2408078"/>
          </a:xfrm>
        </p:grpSpPr>
        <p:sp>
          <p:nvSpPr>
            <p:cNvPr id="332" name="Rectangle 331"/>
            <p:cNvSpPr/>
            <p:nvPr/>
          </p:nvSpPr>
          <p:spPr>
            <a:xfrm>
              <a:off x="69500" y="106522"/>
              <a:ext cx="2826100" cy="24080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82375" y="169982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schemeClr val="bg1"/>
                  </a:solidFill>
                </a:rPr>
                <a:t>警   告</a:t>
              </a:r>
              <a:endParaRPr lang="en-US" sz="2800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52400" y="1066800"/>
              <a:ext cx="2659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>您已进入监控区域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  <a:t/>
              </a:r>
              <a:br>
                <a:rPr lang="zh-CN" altLang="en-US" sz="2400" b="1" dirty="0" smtClean="0">
                  <a:solidFill>
                    <a:schemeClr val="bg1"/>
                  </a:solidFill>
                  <a:latin typeface="PMingLiU-ExtB" panose="02020500000000000000" pitchFamily="18" charset="-120"/>
                </a:rPr>
              </a:br>
              <a:r>
                <a:rPr lang="zh-CN" altLang="en-US" sz="2400" b="1" dirty="0">
                  <a:solidFill>
                    <a:schemeClr val="bg1"/>
                  </a:solidFill>
                  <a:latin typeface="PMingLiU-ExtB" panose="02020500000000000000" pitchFamily="18" charset="-120"/>
                </a:rPr>
                <a:t>请注意行为规范</a:t>
              </a:r>
              <a:endParaRPr lang="en-US" sz="2400" b="1" dirty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6900" y="1828800"/>
              <a:ext cx="2871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have entered into monitor</a:t>
              </a:r>
            </a:p>
            <a:p>
              <a:pPr algn="ctr"/>
              <a:r>
                <a:rPr lang="en-US" sz="1600" spc="-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area, please note your behavior</a:t>
              </a:r>
              <a:endParaRPr lang="en-US" sz="1600" spc="-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 rot="1032524">
              <a:off x="288350" y="500004"/>
              <a:ext cx="842301" cy="332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 rot="1032524">
              <a:off x="1153521" y="748067"/>
              <a:ext cx="45719" cy="111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8" name="Straight Connector 337"/>
            <p:cNvCxnSpPr/>
            <p:nvPr/>
          </p:nvCxnSpPr>
          <p:spPr>
            <a:xfrm flipH="1">
              <a:off x="1108187" y="699463"/>
              <a:ext cx="52284" cy="17095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9" name="Oval 338"/>
            <p:cNvSpPr/>
            <p:nvPr/>
          </p:nvSpPr>
          <p:spPr>
            <a:xfrm>
              <a:off x="685880" y="443802"/>
              <a:ext cx="142875" cy="1347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35228" y="332863"/>
              <a:ext cx="64008" cy="221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Connector 340"/>
            <p:cNvCxnSpPr/>
            <p:nvPr/>
          </p:nvCxnSpPr>
          <p:spPr>
            <a:xfrm>
              <a:off x="685880" y="311265"/>
              <a:ext cx="16898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658537" y="273510"/>
              <a:ext cx="223675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Rectangle 342"/>
            <p:cNvSpPr/>
            <p:nvPr/>
          </p:nvSpPr>
          <p:spPr>
            <a:xfrm>
              <a:off x="1524000" y="676034"/>
              <a:ext cx="1264823" cy="30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1482251" y="645655"/>
              <a:ext cx="147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pc="-100" dirty="0" smtClean="0">
                  <a:solidFill>
                    <a:schemeClr val="accent1"/>
                  </a:solidFill>
                  <a:latin typeface="Gill Sans MT" panose="020B0502020104020203" pitchFamily="34" charset="0"/>
                </a:rPr>
                <a:t>WARNING</a:t>
              </a:r>
              <a:endParaRPr lang="en-US" sz="1800" b="1" spc="-100" dirty="0">
                <a:solidFill>
                  <a:schemeClr val="accent1"/>
                </a:solidFill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199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23</cp:revision>
  <cp:lastPrinted>2016-10-05T00:13:40Z</cp:lastPrinted>
  <dcterms:created xsi:type="dcterms:W3CDTF">2016-07-13T22:23:39Z</dcterms:created>
  <dcterms:modified xsi:type="dcterms:W3CDTF">2017-07-13T21:00:19Z</dcterms:modified>
</cp:coreProperties>
</file>