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41C83"/>
    <a:srgbClr val="FFCB25"/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49" autoAdjust="0"/>
  </p:normalViewPr>
  <p:slideViewPr>
    <p:cSldViewPr>
      <p:cViewPr>
        <p:scale>
          <a:sx n="70" d="100"/>
          <a:sy n="70" d="100"/>
        </p:scale>
        <p:origin x="-2226" y="-504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roup 307"/>
          <p:cNvGrpSpPr/>
          <p:nvPr/>
        </p:nvGrpSpPr>
        <p:grpSpPr>
          <a:xfrm>
            <a:off x="66329" y="2628129"/>
            <a:ext cx="3122212" cy="2453234"/>
            <a:chOff x="78188" y="61367"/>
            <a:chExt cx="3122212" cy="2453234"/>
          </a:xfrm>
        </p:grpSpPr>
        <p:sp>
          <p:nvSpPr>
            <p:cNvPr id="309" name="Rectangle 308"/>
            <p:cNvSpPr/>
            <p:nvPr/>
          </p:nvSpPr>
          <p:spPr>
            <a:xfrm>
              <a:off x="78188" y="489235"/>
              <a:ext cx="3122212" cy="20253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78188" y="61367"/>
              <a:ext cx="3122212" cy="427866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1035526" y="61367"/>
              <a:ext cx="1183818" cy="42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NOTICE</a:t>
              </a:r>
              <a:endParaRPr lang="en-US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247891" y="503793"/>
              <a:ext cx="28119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Toilet Cameras are for research</a:t>
              </a:r>
            </a:p>
            <a:p>
              <a:r>
                <a:rPr lang="en-US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p</a:t>
              </a:r>
              <a:r>
                <a:rPr lang="en-US" sz="1400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urposes only.</a:t>
              </a:r>
              <a:endParaRPr lang="en-US" sz="14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247891" y="1027012"/>
              <a:ext cx="275908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Tampering with or disabling the toilet</a:t>
              </a:r>
            </a:p>
            <a:p>
              <a:r>
                <a:rPr lang="en-US" sz="11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</a:t>
              </a:r>
              <a:r>
                <a:rPr lang="en-US" sz="11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ameras is a Federal Crime punishable up</a:t>
              </a:r>
            </a:p>
            <a:p>
              <a:r>
                <a:rPr lang="en-US" sz="11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</a:t>
              </a:r>
              <a:r>
                <a:rPr lang="en-US" sz="11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o $8,500 in fines.</a:t>
              </a:r>
              <a:endParaRPr lang="en-US" sz="11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247891" y="1844655"/>
              <a:ext cx="21210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For Questions, Comments and Complaints,</a:t>
              </a:r>
            </a:p>
            <a:p>
              <a:r>
                <a:rPr lang="en-US" sz="8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Please call 1 (800) 948-8488</a:t>
              </a:r>
              <a:endParaRPr lang="en-US" sz="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pic>
          <p:nvPicPr>
            <p:cNvPr id="315" name="Picture 3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1599105"/>
              <a:ext cx="773879" cy="772917"/>
            </a:xfrm>
            <a:prstGeom prst="rect">
              <a:avLst/>
            </a:prstGeom>
          </p:spPr>
        </p:pic>
      </p:grpSp>
      <p:grpSp>
        <p:nvGrpSpPr>
          <p:cNvPr id="316" name="Group 315"/>
          <p:cNvGrpSpPr/>
          <p:nvPr/>
        </p:nvGrpSpPr>
        <p:grpSpPr>
          <a:xfrm>
            <a:off x="66329" y="5115913"/>
            <a:ext cx="3122212" cy="2453234"/>
            <a:chOff x="78188" y="61367"/>
            <a:chExt cx="3122212" cy="2453234"/>
          </a:xfrm>
        </p:grpSpPr>
        <p:sp>
          <p:nvSpPr>
            <p:cNvPr id="317" name="Rectangle 316"/>
            <p:cNvSpPr/>
            <p:nvPr/>
          </p:nvSpPr>
          <p:spPr>
            <a:xfrm>
              <a:off x="78188" y="489235"/>
              <a:ext cx="3122212" cy="20253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78188" y="61367"/>
              <a:ext cx="3122212" cy="427866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1035526" y="61367"/>
              <a:ext cx="1183818" cy="42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NOTICE</a:t>
              </a:r>
              <a:endParaRPr lang="en-US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247891" y="503793"/>
              <a:ext cx="28119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Toilet Cameras are for research</a:t>
              </a:r>
            </a:p>
            <a:p>
              <a:r>
                <a:rPr lang="en-US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p</a:t>
              </a:r>
              <a:r>
                <a:rPr lang="en-US" sz="1400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urposes only.</a:t>
              </a:r>
              <a:endParaRPr lang="en-US" sz="14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247891" y="1027012"/>
              <a:ext cx="275908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Tampering with or disabling the toilet</a:t>
              </a:r>
            </a:p>
            <a:p>
              <a:r>
                <a:rPr lang="en-US" sz="11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</a:t>
              </a:r>
              <a:r>
                <a:rPr lang="en-US" sz="11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ameras is a Federal Crime punishable up</a:t>
              </a:r>
            </a:p>
            <a:p>
              <a:r>
                <a:rPr lang="en-US" sz="11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</a:t>
              </a:r>
              <a:r>
                <a:rPr lang="en-US" sz="11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o $8,500 in fines.</a:t>
              </a:r>
              <a:endParaRPr lang="en-US" sz="11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247891" y="1844655"/>
              <a:ext cx="21210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For Questions, Comments and Complaints,</a:t>
              </a:r>
            </a:p>
            <a:p>
              <a:r>
                <a:rPr lang="en-US" sz="8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Please call 1 (800) 948-8488</a:t>
              </a:r>
              <a:endParaRPr lang="en-US" sz="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pic>
          <p:nvPicPr>
            <p:cNvPr id="323" name="Picture 3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1599105"/>
              <a:ext cx="773879" cy="772917"/>
            </a:xfrm>
            <a:prstGeom prst="rect">
              <a:avLst/>
            </a:prstGeom>
          </p:spPr>
        </p:pic>
      </p:grpSp>
      <p:grpSp>
        <p:nvGrpSpPr>
          <p:cNvPr id="332" name="Group 331"/>
          <p:cNvGrpSpPr/>
          <p:nvPr/>
        </p:nvGrpSpPr>
        <p:grpSpPr>
          <a:xfrm>
            <a:off x="3240598" y="2628129"/>
            <a:ext cx="3122212" cy="2453234"/>
            <a:chOff x="78188" y="61367"/>
            <a:chExt cx="3122212" cy="2453234"/>
          </a:xfrm>
        </p:grpSpPr>
        <p:sp>
          <p:nvSpPr>
            <p:cNvPr id="333" name="Rectangle 332"/>
            <p:cNvSpPr/>
            <p:nvPr/>
          </p:nvSpPr>
          <p:spPr>
            <a:xfrm>
              <a:off x="78188" y="489235"/>
              <a:ext cx="3122212" cy="20253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78188" y="61367"/>
              <a:ext cx="3122212" cy="427866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1035526" y="61367"/>
              <a:ext cx="1183818" cy="42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NOTICE</a:t>
              </a:r>
              <a:endParaRPr lang="en-US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247891" y="503793"/>
              <a:ext cx="28119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Toilet Cameras are for research</a:t>
              </a:r>
            </a:p>
            <a:p>
              <a:r>
                <a:rPr lang="en-US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p</a:t>
              </a:r>
              <a:r>
                <a:rPr lang="en-US" sz="1400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urposes only.</a:t>
              </a:r>
              <a:endParaRPr lang="en-US" sz="14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247891" y="1027012"/>
              <a:ext cx="275908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Tampering with or disabling the toilet</a:t>
              </a:r>
            </a:p>
            <a:p>
              <a:r>
                <a:rPr lang="en-US" sz="11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</a:t>
              </a:r>
              <a:r>
                <a:rPr lang="en-US" sz="11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ameras is a Federal Crime punishable up</a:t>
              </a:r>
            </a:p>
            <a:p>
              <a:r>
                <a:rPr lang="en-US" sz="11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</a:t>
              </a:r>
              <a:r>
                <a:rPr lang="en-US" sz="11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o $8,500 in fines.</a:t>
              </a:r>
              <a:endParaRPr lang="en-US" sz="11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247891" y="1844655"/>
              <a:ext cx="21210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For Questions, Comments and Complaints,</a:t>
              </a:r>
            </a:p>
            <a:p>
              <a:r>
                <a:rPr lang="en-US" sz="8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Please call 1 (800) 948-8488</a:t>
              </a:r>
              <a:endParaRPr lang="en-US" sz="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pic>
          <p:nvPicPr>
            <p:cNvPr id="339" name="Picture 3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1599105"/>
              <a:ext cx="773879" cy="772917"/>
            </a:xfrm>
            <a:prstGeom prst="rect">
              <a:avLst/>
            </a:prstGeom>
          </p:spPr>
        </p:pic>
      </p:grpSp>
      <p:grpSp>
        <p:nvGrpSpPr>
          <p:cNvPr id="340" name="Group 339"/>
          <p:cNvGrpSpPr/>
          <p:nvPr/>
        </p:nvGrpSpPr>
        <p:grpSpPr>
          <a:xfrm>
            <a:off x="3240598" y="5115913"/>
            <a:ext cx="3122212" cy="2453234"/>
            <a:chOff x="78188" y="61367"/>
            <a:chExt cx="3122212" cy="2453234"/>
          </a:xfrm>
        </p:grpSpPr>
        <p:sp>
          <p:nvSpPr>
            <p:cNvPr id="341" name="Rectangle 340"/>
            <p:cNvSpPr/>
            <p:nvPr/>
          </p:nvSpPr>
          <p:spPr>
            <a:xfrm>
              <a:off x="78188" y="489235"/>
              <a:ext cx="3122212" cy="20253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78188" y="61367"/>
              <a:ext cx="3122212" cy="427866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1035526" y="61367"/>
              <a:ext cx="1183818" cy="42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NOTICE</a:t>
              </a:r>
              <a:endParaRPr lang="en-US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247891" y="503793"/>
              <a:ext cx="28119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Toilet Cameras are for research</a:t>
              </a:r>
            </a:p>
            <a:p>
              <a:r>
                <a:rPr lang="en-US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p</a:t>
              </a:r>
              <a:r>
                <a:rPr lang="en-US" sz="1400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urposes only.</a:t>
              </a:r>
              <a:endParaRPr lang="en-US" sz="14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247891" y="1027012"/>
              <a:ext cx="275908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Tampering with or disabling the toilet</a:t>
              </a:r>
            </a:p>
            <a:p>
              <a:r>
                <a:rPr lang="en-US" sz="11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</a:t>
              </a:r>
              <a:r>
                <a:rPr lang="en-US" sz="11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ameras is a Federal Crime punishable up</a:t>
              </a:r>
            </a:p>
            <a:p>
              <a:r>
                <a:rPr lang="en-US" sz="11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</a:t>
              </a:r>
              <a:r>
                <a:rPr lang="en-US" sz="11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o $8,500 in fines.</a:t>
              </a:r>
              <a:endParaRPr lang="en-US" sz="11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247891" y="1844655"/>
              <a:ext cx="21210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For Questions, Comments and Complaints,</a:t>
              </a:r>
            </a:p>
            <a:p>
              <a:r>
                <a:rPr lang="en-US" sz="8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Please call 1 (800) 948-8488</a:t>
              </a:r>
              <a:endParaRPr lang="en-US" sz="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pic>
          <p:nvPicPr>
            <p:cNvPr id="347" name="Picture 3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1599105"/>
              <a:ext cx="773879" cy="772917"/>
            </a:xfrm>
            <a:prstGeom prst="rect">
              <a:avLst/>
            </a:prstGeom>
          </p:spPr>
        </p:pic>
      </p:grpSp>
      <p:grpSp>
        <p:nvGrpSpPr>
          <p:cNvPr id="348" name="Group 347"/>
          <p:cNvGrpSpPr/>
          <p:nvPr/>
        </p:nvGrpSpPr>
        <p:grpSpPr>
          <a:xfrm>
            <a:off x="66329" y="152400"/>
            <a:ext cx="3122212" cy="2453234"/>
            <a:chOff x="78188" y="61367"/>
            <a:chExt cx="3122212" cy="2453234"/>
          </a:xfrm>
        </p:grpSpPr>
        <p:sp>
          <p:nvSpPr>
            <p:cNvPr id="349" name="Rectangle 348"/>
            <p:cNvSpPr/>
            <p:nvPr/>
          </p:nvSpPr>
          <p:spPr>
            <a:xfrm>
              <a:off x="78188" y="489235"/>
              <a:ext cx="3122212" cy="20253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78188" y="61367"/>
              <a:ext cx="3122212" cy="427866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1035526" y="61367"/>
              <a:ext cx="1183818" cy="42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NOTICE</a:t>
              </a:r>
              <a:endParaRPr lang="en-US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247891" y="503793"/>
              <a:ext cx="28119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Toilet Cameras are for research</a:t>
              </a:r>
            </a:p>
            <a:p>
              <a:r>
                <a:rPr lang="en-US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p</a:t>
              </a:r>
              <a:r>
                <a:rPr lang="en-US" sz="1400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urposes only.</a:t>
              </a:r>
              <a:endParaRPr lang="en-US" sz="14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247891" y="1027012"/>
              <a:ext cx="275908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Tampering with or disabling the toilet</a:t>
              </a:r>
            </a:p>
            <a:p>
              <a:r>
                <a:rPr lang="en-US" sz="11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</a:t>
              </a:r>
              <a:r>
                <a:rPr lang="en-US" sz="11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ameras is a Federal Crime punishable up</a:t>
              </a:r>
            </a:p>
            <a:p>
              <a:r>
                <a:rPr lang="en-US" sz="11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</a:t>
              </a:r>
              <a:r>
                <a:rPr lang="en-US" sz="11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o $8,500 in fines.</a:t>
              </a:r>
              <a:endParaRPr lang="en-US" sz="11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247891" y="1844655"/>
              <a:ext cx="21210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For Questions, Comments and Complaints,</a:t>
              </a:r>
            </a:p>
            <a:p>
              <a:r>
                <a:rPr lang="en-US" sz="8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Please call 1 (800) 948-8488</a:t>
              </a:r>
              <a:endParaRPr lang="en-US" sz="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pic>
          <p:nvPicPr>
            <p:cNvPr id="355" name="Picture 3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1599105"/>
              <a:ext cx="773879" cy="772917"/>
            </a:xfrm>
            <a:prstGeom prst="rect">
              <a:avLst/>
            </a:prstGeom>
          </p:spPr>
        </p:pic>
      </p:grpSp>
      <p:grpSp>
        <p:nvGrpSpPr>
          <p:cNvPr id="356" name="Group 355"/>
          <p:cNvGrpSpPr/>
          <p:nvPr/>
        </p:nvGrpSpPr>
        <p:grpSpPr>
          <a:xfrm>
            <a:off x="3240598" y="152400"/>
            <a:ext cx="3122212" cy="2453234"/>
            <a:chOff x="78188" y="61367"/>
            <a:chExt cx="3122212" cy="2453234"/>
          </a:xfrm>
        </p:grpSpPr>
        <p:sp>
          <p:nvSpPr>
            <p:cNvPr id="357" name="Rectangle 356"/>
            <p:cNvSpPr/>
            <p:nvPr/>
          </p:nvSpPr>
          <p:spPr>
            <a:xfrm>
              <a:off x="78188" y="489235"/>
              <a:ext cx="3122212" cy="20253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78188" y="61367"/>
              <a:ext cx="3122212" cy="427866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1035526" y="61367"/>
              <a:ext cx="1183818" cy="42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NOTICE</a:t>
              </a:r>
              <a:endParaRPr lang="en-US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247891" y="503793"/>
              <a:ext cx="28119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Toilet Cameras are for research</a:t>
              </a:r>
            </a:p>
            <a:p>
              <a:r>
                <a:rPr lang="en-US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p</a:t>
              </a:r>
              <a:r>
                <a:rPr lang="en-US" sz="1400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urposes only.</a:t>
              </a:r>
              <a:endParaRPr lang="en-US" sz="14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247891" y="1027012"/>
              <a:ext cx="275908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Tampering with or disabling the toilet</a:t>
              </a:r>
            </a:p>
            <a:p>
              <a:r>
                <a:rPr lang="en-US" sz="11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</a:t>
              </a:r>
              <a:r>
                <a:rPr lang="en-US" sz="11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ameras is a Federal Crime punishable up</a:t>
              </a:r>
            </a:p>
            <a:p>
              <a:r>
                <a:rPr lang="en-US" sz="11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</a:t>
              </a:r>
              <a:r>
                <a:rPr lang="en-US" sz="11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o $8,500 in fines.</a:t>
              </a:r>
              <a:endParaRPr lang="en-US" sz="11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247891" y="1844655"/>
              <a:ext cx="21210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For Questions, Comments and Complaints,</a:t>
              </a:r>
            </a:p>
            <a:p>
              <a:r>
                <a:rPr lang="en-US" sz="8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Please call 1 (800) 948-8488</a:t>
              </a:r>
              <a:endParaRPr lang="en-US" sz="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pic>
          <p:nvPicPr>
            <p:cNvPr id="363" name="Picture 3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1599105"/>
              <a:ext cx="773879" cy="772917"/>
            </a:xfrm>
            <a:prstGeom prst="rect">
              <a:avLst/>
            </a:prstGeom>
          </p:spPr>
        </p:pic>
      </p:grpSp>
      <p:grpSp>
        <p:nvGrpSpPr>
          <p:cNvPr id="364" name="Group 363"/>
          <p:cNvGrpSpPr/>
          <p:nvPr/>
        </p:nvGrpSpPr>
        <p:grpSpPr>
          <a:xfrm>
            <a:off x="6390618" y="2628129"/>
            <a:ext cx="3122212" cy="2453234"/>
            <a:chOff x="78188" y="61367"/>
            <a:chExt cx="3122212" cy="2453234"/>
          </a:xfrm>
        </p:grpSpPr>
        <p:sp>
          <p:nvSpPr>
            <p:cNvPr id="365" name="Rectangle 364"/>
            <p:cNvSpPr/>
            <p:nvPr/>
          </p:nvSpPr>
          <p:spPr>
            <a:xfrm>
              <a:off x="78188" y="489235"/>
              <a:ext cx="3122212" cy="20253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78188" y="61367"/>
              <a:ext cx="3122212" cy="427866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1035526" y="61367"/>
              <a:ext cx="1183818" cy="42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NOTICE</a:t>
              </a:r>
              <a:endParaRPr lang="en-US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247891" y="503793"/>
              <a:ext cx="28119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Toilet Cameras are for research</a:t>
              </a:r>
            </a:p>
            <a:p>
              <a:r>
                <a:rPr lang="en-US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p</a:t>
              </a:r>
              <a:r>
                <a:rPr lang="en-US" sz="1400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urposes only.</a:t>
              </a:r>
              <a:endParaRPr lang="en-US" sz="14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247891" y="1027012"/>
              <a:ext cx="275908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Tampering with or disabling the toilet</a:t>
              </a:r>
            </a:p>
            <a:p>
              <a:r>
                <a:rPr lang="en-US" sz="11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</a:t>
              </a:r>
              <a:r>
                <a:rPr lang="en-US" sz="11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ameras is a Federal Crime punishable up</a:t>
              </a:r>
            </a:p>
            <a:p>
              <a:r>
                <a:rPr lang="en-US" sz="11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</a:t>
              </a:r>
              <a:r>
                <a:rPr lang="en-US" sz="11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o $8,500 in fines.</a:t>
              </a:r>
              <a:endParaRPr lang="en-US" sz="11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247891" y="1844655"/>
              <a:ext cx="21210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For Questions, Comments and Complaints,</a:t>
              </a:r>
            </a:p>
            <a:p>
              <a:r>
                <a:rPr lang="en-US" sz="8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Please call 1 (800) 948-8488</a:t>
              </a:r>
              <a:endParaRPr lang="en-US" sz="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pic>
          <p:nvPicPr>
            <p:cNvPr id="371" name="Picture 3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1599105"/>
              <a:ext cx="773879" cy="772917"/>
            </a:xfrm>
            <a:prstGeom prst="rect">
              <a:avLst/>
            </a:prstGeom>
          </p:spPr>
        </p:pic>
      </p:grpSp>
      <p:grpSp>
        <p:nvGrpSpPr>
          <p:cNvPr id="372" name="Group 371"/>
          <p:cNvGrpSpPr/>
          <p:nvPr/>
        </p:nvGrpSpPr>
        <p:grpSpPr>
          <a:xfrm>
            <a:off x="6390618" y="5115913"/>
            <a:ext cx="3122212" cy="2453234"/>
            <a:chOff x="78188" y="61367"/>
            <a:chExt cx="3122212" cy="2453234"/>
          </a:xfrm>
        </p:grpSpPr>
        <p:sp>
          <p:nvSpPr>
            <p:cNvPr id="373" name="Rectangle 372"/>
            <p:cNvSpPr/>
            <p:nvPr/>
          </p:nvSpPr>
          <p:spPr>
            <a:xfrm>
              <a:off x="78188" y="489235"/>
              <a:ext cx="3122212" cy="20253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78188" y="61367"/>
              <a:ext cx="3122212" cy="427866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1035526" y="61367"/>
              <a:ext cx="1183818" cy="42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NOTICE</a:t>
              </a:r>
              <a:endParaRPr lang="en-US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376" name="TextBox 375"/>
            <p:cNvSpPr txBox="1"/>
            <p:nvPr/>
          </p:nvSpPr>
          <p:spPr>
            <a:xfrm>
              <a:off x="247891" y="503793"/>
              <a:ext cx="28119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Toilet Cameras are for research</a:t>
              </a:r>
            </a:p>
            <a:p>
              <a:r>
                <a:rPr lang="en-US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p</a:t>
              </a:r>
              <a:r>
                <a:rPr lang="en-US" sz="1400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urposes only.</a:t>
              </a:r>
              <a:endParaRPr lang="en-US" sz="14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247891" y="1027012"/>
              <a:ext cx="275908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Tampering with or disabling the toilet</a:t>
              </a:r>
            </a:p>
            <a:p>
              <a:r>
                <a:rPr lang="en-US" sz="11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</a:t>
              </a:r>
              <a:r>
                <a:rPr lang="en-US" sz="11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ameras is a Federal Crime punishable up</a:t>
              </a:r>
            </a:p>
            <a:p>
              <a:r>
                <a:rPr lang="en-US" sz="11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</a:t>
              </a:r>
              <a:r>
                <a:rPr lang="en-US" sz="11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o $8,500 in fines.</a:t>
              </a:r>
              <a:endParaRPr lang="en-US" sz="11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247891" y="1844655"/>
              <a:ext cx="21210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For Questions, Comments and Complaints,</a:t>
              </a:r>
            </a:p>
            <a:p>
              <a:r>
                <a:rPr lang="en-US" sz="8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Please call 1 (800) 948-8488</a:t>
              </a:r>
              <a:endParaRPr lang="en-US" sz="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pic>
          <p:nvPicPr>
            <p:cNvPr id="379" name="Picture 3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1599105"/>
              <a:ext cx="773879" cy="772917"/>
            </a:xfrm>
            <a:prstGeom prst="rect">
              <a:avLst/>
            </a:prstGeom>
          </p:spPr>
        </p:pic>
      </p:grpSp>
      <p:grpSp>
        <p:nvGrpSpPr>
          <p:cNvPr id="380" name="Group 379"/>
          <p:cNvGrpSpPr/>
          <p:nvPr/>
        </p:nvGrpSpPr>
        <p:grpSpPr>
          <a:xfrm>
            <a:off x="6390618" y="152400"/>
            <a:ext cx="3122212" cy="2453234"/>
            <a:chOff x="78188" y="61367"/>
            <a:chExt cx="3122212" cy="2453234"/>
          </a:xfrm>
        </p:grpSpPr>
        <p:sp>
          <p:nvSpPr>
            <p:cNvPr id="381" name="Rectangle 380"/>
            <p:cNvSpPr/>
            <p:nvPr/>
          </p:nvSpPr>
          <p:spPr>
            <a:xfrm>
              <a:off x="78188" y="489235"/>
              <a:ext cx="3122212" cy="202536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78188" y="61367"/>
              <a:ext cx="3122212" cy="427866"/>
            </a:xfrm>
            <a:prstGeom prst="rect">
              <a:avLst/>
            </a:prstGeom>
            <a:solidFill>
              <a:srgbClr val="FFFF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1035526" y="61367"/>
              <a:ext cx="1183818" cy="427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NOTICE</a:t>
              </a:r>
              <a:endParaRPr lang="en-US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247891" y="503793"/>
              <a:ext cx="28119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Toilet Cameras are for research</a:t>
              </a:r>
            </a:p>
            <a:p>
              <a:r>
                <a:rPr lang="en-US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p</a:t>
              </a:r>
              <a:r>
                <a:rPr lang="en-US" sz="1400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urposes only.</a:t>
              </a:r>
              <a:endParaRPr lang="en-US" sz="14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247891" y="1027012"/>
              <a:ext cx="275908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Tampering with or disabling the toilet</a:t>
              </a:r>
            </a:p>
            <a:p>
              <a:r>
                <a:rPr lang="en-US" sz="11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</a:t>
              </a:r>
              <a:r>
                <a:rPr lang="en-US" sz="11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ameras is a Federal Crime punishable up</a:t>
              </a:r>
            </a:p>
            <a:p>
              <a:r>
                <a:rPr lang="en-US" sz="1100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</a:t>
              </a:r>
              <a:r>
                <a:rPr lang="en-US" sz="11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o $8,500 in fines.</a:t>
              </a:r>
              <a:endParaRPr lang="en-US" sz="11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247891" y="1844655"/>
              <a:ext cx="21210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For Questions, Comments and Complaints,</a:t>
              </a:r>
            </a:p>
            <a:p>
              <a:r>
                <a:rPr lang="en-US" sz="800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Please call 1 (800) 948-8488</a:t>
              </a:r>
              <a:endParaRPr lang="en-US" sz="8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  <p:pic>
          <p:nvPicPr>
            <p:cNvPr id="387" name="Picture 3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1599105"/>
              <a:ext cx="773879" cy="772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379</Words>
  <Application>Microsoft Office PowerPoint</Application>
  <PresentationFormat>Custom</PresentationFormat>
  <Paragraphs>73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33</cp:revision>
  <cp:lastPrinted>2017-02-07T01:04:13Z</cp:lastPrinted>
  <dcterms:created xsi:type="dcterms:W3CDTF">2016-07-13T22:23:39Z</dcterms:created>
  <dcterms:modified xsi:type="dcterms:W3CDTF">2017-02-07T01:09:34Z</dcterms:modified>
</cp:coreProperties>
</file>