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Interactive Dashboard for Call Center Sales</a:t>
            </a:r>
          </a:p>
          <a:p>
            <a:r>
              <a:t>Prepared for Data Analyst Internship - Task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using Power BI with a clean and interactive layout</a:t>
            </a:r>
          </a:p>
          <a:p>
            <a:r>
              <a:t>- Designed for business stakeholders to explore sales and agent performance</a:t>
            </a:r>
          </a:p>
          <a:p>
            <a:r>
              <a:t>- Slicers enable filtering by agent, call status, and sale outcome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Calls</a:t>
            </a:r>
          </a:p>
          <a:p>
            <a:r>
              <a:t>- Picked-Up Calls</a:t>
            </a:r>
          </a:p>
          <a:p>
            <a:r>
              <a:t>- Total Sales (Products Sold)</a:t>
            </a:r>
          </a:p>
          <a:p>
            <a:r>
              <a:t>- Average Call Duration</a:t>
            </a:r>
          </a:p>
          <a:p>
            <a:r>
              <a:t>- Conversion Rate (Sales / Picked-Up Calls)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Time-series trend using synthetic 'CallDate'</a:t>
            </a:r>
          </a:p>
          <a:p>
            <a:r>
              <a:t>- Bar chart for agent-wise sales</a:t>
            </a:r>
          </a:p>
          <a:p>
            <a:r>
              <a:t>- Pie chart for call status distribution</a:t>
            </a:r>
          </a:p>
          <a:p>
            <a:r>
              <a:t>- Slicers for Agent, Call Status, Sale Status</a:t>
            </a:r>
          </a:p>
          <a:p>
            <a:r>
              <a:t>- Clean blue-green theme with card summaries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 slicers to filter by Agent, Sale Status, or Call Status</a:t>
            </a:r>
          </a:p>
          <a:p>
            <a:r>
              <a:t>2. Hover over visuals to get tooltips</a:t>
            </a:r>
          </a:p>
          <a:p>
            <a:r>
              <a:t>3. Click bars/pies to cross-filter the entire dashboard</a:t>
            </a:r>
          </a:p>
          <a:p>
            <a:r>
              <a:t>4. Use bookmarks or tabs for quick navigation (if implemented)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