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33461" y="3040529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R.K.AJEETHA</a:t>
            </a:r>
          </a:p>
          <a:p>
            <a:r>
              <a:rPr lang="en-US" sz="2400" dirty="0"/>
              <a:t>REGISTER NO AND NMID: 212400984/FA033CA12C6191584C74720DF6DD52D6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BACHELOR OF COMPUTER APPLICATIONS</a:t>
            </a:r>
          </a:p>
          <a:p>
            <a:r>
              <a:rPr lang="en-US" sz="2400" dirty="0"/>
              <a:t>COLLEGE: PRINCE SHRI VENKATESHWARA ARTS AND SCIENCE COLLEGE/MADRAS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09800" y="1730368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successfully designed with a clean and structured layout.All sections (About, Education, Skills, Projects, Achievements, Contact) are implemented.User-friendly navigation and responsive design achieved.Screenshots of the developed portfolio pages (Home, Skills, Projects, etc.) are showcased.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3E02-4E9B-4BF5-A33F-E1C28E6E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F2F89-F439-4F40-ADC0-E13A49AD0234}"/>
              </a:ext>
            </a:extLst>
          </p:cNvPr>
          <p:cNvSpPr txBox="1"/>
          <p:nvPr/>
        </p:nvSpPr>
        <p:spPr>
          <a:xfrm>
            <a:off x="1752600" y="1752600"/>
            <a:ext cx="6105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https://github.com/Ajeetha-ops/R.K.Ajeetha.git</a:t>
            </a:r>
          </a:p>
        </p:txBody>
      </p:sp>
    </p:spTree>
    <p:extLst>
      <p:ext uri="{BB962C8B-B14F-4D97-AF65-F5344CB8AC3E}">
        <p14:creationId xmlns:p14="http://schemas.microsoft.com/office/powerpoint/2010/main" val="34871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3C755-82F8-44FA-93D1-45048C200A72}"/>
              </a:ext>
            </a:extLst>
          </p:cNvPr>
          <p:cNvSpPr txBox="1"/>
          <p:nvPr/>
        </p:nvSpPr>
        <p:spPr>
          <a:xfrm>
            <a:off x="1649290" y="1494770"/>
            <a:ext cx="61053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project helped in applying technical and design skills learned through Naan </a:t>
            </a:r>
            <a:r>
              <a:rPr lang="en-IN" sz="2800" dirty="0" err="1"/>
              <a:t>Mudhalvan.A</a:t>
            </a:r>
            <a:r>
              <a:rPr lang="en-IN" sz="2800" dirty="0"/>
              <a:t> professional portfolio was created that highlights skills, achievements, and </a:t>
            </a:r>
            <a:r>
              <a:rPr lang="en-IN" sz="2800" dirty="0" err="1"/>
              <a:t>projects.The</a:t>
            </a:r>
            <a:r>
              <a:rPr lang="en-IN" sz="2800" dirty="0"/>
              <a:t> outcome will support career growth by enhancing visibility to recruiters and </a:t>
            </a:r>
            <a:r>
              <a:rPr lang="en-IN" sz="2800" dirty="0" err="1"/>
              <a:t>institutions.This</a:t>
            </a:r>
            <a:r>
              <a:rPr lang="en-IN" sz="2800" dirty="0"/>
              <a:t> project demonstrates readiness for industry opportunities and continuous learning.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28950" y="216217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AJEETHA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5334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BC18E-8CDC-433A-8116-5C914491FF90}"/>
              </a:ext>
            </a:extLst>
          </p:cNvPr>
          <p:cNvSpPr txBox="1"/>
          <p:nvPr/>
        </p:nvSpPr>
        <p:spPr>
          <a:xfrm>
            <a:off x="838200" y="1667640"/>
            <a:ext cx="78626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Students and professionals often face difficulties in presenting their skills, projects, and achievements in a structured and accessible way. Traditional resumes and paper portfolios fail to showcase practical work, coding projects, and real-time updates effectively. There is a lack of a centralized, interactive, and user-friendly platform where learners can highlight their competencies and employers can quickly evaluate their capabilities.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CB834-4305-4208-9211-FABB7B1CE239}"/>
              </a:ext>
            </a:extLst>
          </p:cNvPr>
          <p:cNvSpPr txBox="1"/>
          <p:nvPr/>
        </p:nvSpPr>
        <p:spPr>
          <a:xfrm>
            <a:off x="1295400" y="2034540"/>
            <a:ext cx="61053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project aims to leverage technology and innovative solutions to address real-world challenges by integrating modern tools and skills. It provides an opportunity to apply the knowledge and training gained through the Naan </a:t>
            </a:r>
            <a:r>
              <a:rPr lang="en-IN" sz="2400" dirty="0" err="1"/>
              <a:t>Mudhalvan</a:t>
            </a:r>
            <a:r>
              <a:rPr lang="en-IN" sz="2400" dirty="0"/>
              <a:t> program into practical implementation. The focus is on building a solution that is user-friendly, scalable, and impactful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E46C7-AD0A-41BC-9FD5-E986EB1D2619}"/>
              </a:ext>
            </a:extLst>
          </p:cNvPr>
          <p:cNvSpPr txBox="1"/>
          <p:nvPr/>
        </p:nvSpPr>
        <p:spPr>
          <a:xfrm>
            <a:off x="1371600" y="2046263"/>
            <a:ext cx="61053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Students and graduates who wish to showcase their skills and </a:t>
            </a:r>
            <a:r>
              <a:rPr lang="en-IN" sz="2800" dirty="0" err="1"/>
              <a:t>achievements.Recruiters</a:t>
            </a:r>
            <a:r>
              <a:rPr lang="en-IN" sz="2800" dirty="0"/>
              <a:t> and employers seeking potential </a:t>
            </a:r>
            <a:r>
              <a:rPr lang="en-IN" sz="2800" dirty="0" err="1"/>
              <a:t>candidates.Academic</a:t>
            </a:r>
            <a:r>
              <a:rPr lang="en-IN" sz="2800" dirty="0"/>
              <a:t> institutions for evaluating student </a:t>
            </a:r>
            <a:r>
              <a:rPr lang="en-IN" sz="2800" dirty="0" err="1"/>
              <a:t>progress.Professionals</a:t>
            </a:r>
            <a:r>
              <a:rPr lang="en-IN" sz="2800" dirty="0"/>
              <a:t> looking for a structured way to present their 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5E368F-3F5D-4F27-8DF8-D9AE7B006DC4}"/>
              </a:ext>
            </a:extLst>
          </p:cNvPr>
          <p:cNvSpPr txBox="1"/>
          <p:nvPr/>
        </p:nvSpPr>
        <p:spPr>
          <a:xfrm>
            <a:off x="3043311" y="1857375"/>
            <a:ext cx="61053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Design Tools: Canva, Figma, Adobe XD (for portfolio design).Development Tools: HTML, CSS, JavaScript, Bootstrap (for web-based portfolio).Version Control: Git &amp; GitHub (for code management).Presentation Tools: MS PowerPoint, Google Slides.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CE61F-B10D-409B-9030-F3305417C04C}"/>
              </a:ext>
            </a:extLst>
          </p:cNvPr>
          <p:cNvSpPr txBox="1"/>
          <p:nvPr/>
        </p:nvSpPr>
        <p:spPr>
          <a:xfrm>
            <a:off x="1524000" y="1228397"/>
            <a:ext cx="610537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Home Section: Introduction and career </a:t>
            </a:r>
            <a:r>
              <a:rPr lang="en-IN" sz="2800" dirty="0" err="1"/>
              <a:t>objective.Education</a:t>
            </a:r>
            <a:r>
              <a:rPr lang="en-IN" sz="2800" dirty="0"/>
              <a:t> Section: Academic qualifications and </a:t>
            </a:r>
            <a:r>
              <a:rPr lang="en-IN" sz="2800" dirty="0" err="1"/>
              <a:t>certifications.Skills</a:t>
            </a:r>
            <a:r>
              <a:rPr lang="en-IN" sz="2800" dirty="0"/>
              <a:t> Section: Technical and soft </a:t>
            </a:r>
            <a:r>
              <a:rPr lang="en-IN" sz="2800" dirty="0" err="1"/>
              <a:t>skills.Projects</a:t>
            </a:r>
            <a:r>
              <a:rPr lang="en-IN" sz="2800" dirty="0"/>
              <a:t> Section: Details of projects completed under Naan </a:t>
            </a:r>
            <a:r>
              <a:rPr lang="en-IN" sz="2800" dirty="0" err="1"/>
              <a:t>Mudhalvan</a:t>
            </a:r>
            <a:r>
              <a:rPr lang="en-IN" sz="2800" dirty="0"/>
              <a:t> and </a:t>
            </a:r>
            <a:r>
              <a:rPr lang="en-IN" sz="2800" dirty="0" err="1"/>
              <a:t>others.Achievements</a:t>
            </a:r>
            <a:r>
              <a:rPr lang="en-IN" sz="2800" dirty="0"/>
              <a:t> Section: Awards, workshops, and extracurricular </a:t>
            </a:r>
            <a:r>
              <a:rPr lang="en-IN" sz="2800" dirty="0" err="1"/>
              <a:t>activities.Contact</a:t>
            </a:r>
            <a:r>
              <a:rPr lang="en-IN" sz="2800" dirty="0"/>
              <a:t> Section: Email, LinkedIn, GitHub, and phone number.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0DE4A-A377-46AC-A72D-85CBF9945126}"/>
              </a:ext>
            </a:extLst>
          </p:cNvPr>
          <p:cNvSpPr txBox="1"/>
          <p:nvPr/>
        </p:nvSpPr>
        <p:spPr>
          <a:xfrm>
            <a:off x="1828800" y="1676400"/>
            <a:ext cx="61053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Easy-to-navigate user </a:t>
            </a:r>
            <a:r>
              <a:rPr lang="en-IN" sz="2800" dirty="0" err="1"/>
              <a:t>interface.Responsive</a:t>
            </a:r>
            <a:r>
              <a:rPr lang="en-IN" sz="2800" dirty="0"/>
              <a:t> design (works on mobile, tablet, and desktop).Organized sections for quick access to skills and </a:t>
            </a:r>
            <a:r>
              <a:rPr lang="en-IN" sz="2800" dirty="0" err="1"/>
              <a:t>projects.Integration</a:t>
            </a:r>
            <a:r>
              <a:rPr lang="en-IN" sz="2800" dirty="0"/>
              <a:t> of multimedia (images, certificates, project demos).Downloadable CV/Resume </a:t>
            </a:r>
            <a:r>
              <a:rPr lang="en-IN" sz="2800" dirty="0" err="1"/>
              <a:t>option.Interactive</a:t>
            </a:r>
            <a:r>
              <a:rPr lang="en-IN" sz="2800" dirty="0"/>
              <a:t> and visually appealing presentation.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550</Words>
  <Application>Microsoft Office PowerPoint</Application>
  <PresentationFormat>Widescreen</PresentationFormat>
  <Paragraphs>50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bsadhanabsadhana29@gmail.com</cp:lastModifiedBy>
  <cp:revision>24</cp:revision>
  <dcterms:created xsi:type="dcterms:W3CDTF">2024-03-29T15:07:22Z</dcterms:created>
  <dcterms:modified xsi:type="dcterms:W3CDTF">2025-09-03T06:57:24Z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