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04" y="60"/>
      </p:cViewPr>
      <p:guideLst>
        <p:guide orient="horz" pos="1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image" Target="../media/image6.jpeg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image" Target="../media/image6.jpeg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B90FCB-BB1D-4BC2-9DE4-7E5AF377DDE6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3E1C381-75DB-4B05-BEAA-C6E753C5A32B}">
      <dgm:prSet phldrT="[Texto]"/>
      <dgm:spPr/>
      <dgm:t>
        <a:bodyPr/>
        <a:lstStyle/>
        <a:p>
          <a:r>
            <a:rPr lang="es-MX" dirty="0"/>
            <a:t>Datos</a:t>
          </a:r>
        </a:p>
      </dgm:t>
    </dgm:pt>
    <dgm:pt modelId="{F3E0962E-5925-4DD0-A226-A49A171FC4D0}" type="parTrans" cxnId="{3CAAD505-D609-4CA2-8AA8-9F6703B2AD7B}">
      <dgm:prSet/>
      <dgm:spPr/>
      <dgm:t>
        <a:bodyPr/>
        <a:lstStyle/>
        <a:p>
          <a:endParaRPr lang="es-MX"/>
        </a:p>
      </dgm:t>
    </dgm:pt>
    <dgm:pt modelId="{C0C861F1-6C08-4BB0-B9DF-E3505137D5A0}" type="sibTrans" cxnId="{3CAAD505-D609-4CA2-8AA8-9F6703B2AD7B}">
      <dgm:prSet/>
      <dgm:spPr/>
      <dgm:t>
        <a:bodyPr/>
        <a:lstStyle/>
        <a:p>
          <a:endParaRPr lang="es-MX"/>
        </a:p>
      </dgm:t>
    </dgm:pt>
    <dgm:pt modelId="{A7EBD410-548B-45E3-AC19-5A4E2E0AC719}">
      <dgm:prSet phldrT="[Texto]"/>
      <dgm:spPr/>
      <dgm:t>
        <a:bodyPr/>
        <a:lstStyle/>
        <a:p>
          <a:r>
            <a:rPr lang="es-MX" dirty="0"/>
            <a:t>Internos</a:t>
          </a:r>
        </a:p>
      </dgm:t>
    </dgm:pt>
    <dgm:pt modelId="{CACE8FFC-9984-4A26-AEF4-9084C31B9D7B}" type="parTrans" cxnId="{A8865FDD-A79E-40DD-B2CF-6519CE325D86}">
      <dgm:prSet/>
      <dgm:spPr/>
      <dgm:t>
        <a:bodyPr/>
        <a:lstStyle/>
        <a:p>
          <a:endParaRPr lang="es-MX"/>
        </a:p>
      </dgm:t>
    </dgm:pt>
    <dgm:pt modelId="{58925D3D-1023-4F08-9279-DE1CBE27526C}" type="sibTrans" cxnId="{A8865FDD-A79E-40DD-B2CF-6519CE325D86}">
      <dgm:prSet/>
      <dgm:spPr/>
      <dgm:t>
        <a:bodyPr/>
        <a:lstStyle/>
        <a:p>
          <a:endParaRPr lang="es-MX"/>
        </a:p>
      </dgm:t>
    </dgm:pt>
    <dgm:pt modelId="{57AD0091-66CE-4B44-A185-439FDC3C659C}">
      <dgm:prSet phldrT="[Texto]"/>
      <dgm:spPr/>
      <dgm:t>
        <a:bodyPr/>
        <a:lstStyle/>
        <a:p>
          <a:r>
            <a:rPr lang="es-MX" dirty="0"/>
            <a:t>Externos</a:t>
          </a:r>
        </a:p>
      </dgm:t>
    </dgm:pt>
    <dgm:pt modelId="{B4538CB0-3940-4233-AE48-8FEC6E2A3423}" type="parTrans" cxnId="{1142F35E-87EC-4443-8E9D-7743B9CA8866}">
      <dgm:prSet/>
      <dgm:spPr/>
      <dgm:t>
        <a:bodyPr/>
        <a:lstStyle/>
        <a:p>
          <a:endParaRPr lang="es-MX"/>
        </a:p>
      </dgm:t>
    </dgm:pt>
    <dgm:pt modelId="{FBDD11F1-84A6-4FAA-B438-66D33633C84F}" type="sibTrans" cxnId="{1142F35E-87EC-4443-8E9D-7743B9CA8866}">
      <dgm:prSet/>
      <dgm:spPr/>
      <dgm:t>
        <a:bodyPr/>
        <a:lstStyle/>
        <a:p>
          <a:endParaRPr lang="es-MX"/>
        </a:p>
      </dgm:t>
    </dgm:pt>
    <dgm:pt modelId="{94E1AD85-5679-4DA4-9B5A-81FA8A609281}">
      <dgm:prSet phldrT="[Texto]"/>
      <dgm:spPr/>
      <dgm:t>
        <a:bodyPr/>
        <a:lstStyle/>
        <a:p>
          <a:r>
            <a:rPr lang="es-MX" dirty="0"/>
            <a:t>Análisis exploratorio</a:t>
          </a:r>
        </a:p>
      </dgm:t>
    </dgm:pt>
    <dgm:pt modelId="{2E997AAF-0A55-42F7-8D66-BE2EF9D4103E}" type="parTrans" cxnId="{D7026768-F22A-4008-A003-6C7086007CE9}">
      <dgm:prSet/>
      <dgm:spPr/>
      <dgm:t>
        <a:bodyPr/>
        <a:lstStyle/>
        <a:p>
          <a:endParaRPr lang="es-MX"/>
        </a:p>
      </dgm:t>
    </dgm:pt>
    <dgm:pt modelId="{BCFC4679-6D6E-4C4F-9780-857BD91A2B33}" type="sibTrans" cxnId="{D7026768-F22A-4008-A003-6C7086007CE9}">
      <dgm:prSet/>
      <dgm:spPr/>
      <dgm:t>
        <a:bodyPr/>
        <a:lstStyle/>
        <a:p>
          <a:endParaRPr lang="es-MX"/>
        </a:p>
      </dgm:t>
    </dgm:pt>
    <dgm:pt modelId="{577BFA3B-F0BC-432E-A87F-D75604BF1F53}">
      <dgm:prSet phldrT="[Texto]"/>
      <dgm:spPr/>
      <dgm:t>
        <a:bodyPr/>
        <a:lstStyle/>
        <a:p>
          <a:r>
            <a:rPr lang="es-MX" dirty="0"/>
            <a:t>Limpieza de datos</a:t>
          </a:r>
        </a:p>
      </dgm:t>
    </dgm:pt>
    <dgm:pt modelId="{DE5749B8-69FA-419B-8BDD-4D9C03DE1826}" type="parTrans" cxnId="{31B10C7E-34E9-4D08-ACAC-17664FA3A6FE}">
      <dgm:prSet/>
      <dgm:spPr/>
      <dgm:t>
        <a:bodyPr/>
        <a:lstStyle/>
        <a:p>
          <a:endParaRPr lang="es-MX"/>
        </a:p>
      </dgm:t>
    </dgm:pt>
    <dgm:pt modelId="{B501A549-DD2C-4A72-A9B2-6CD0CF7DCA9D}" type="sibTrans" cxnId="{31B10C7E-34E9-4D08-ACAC-17664FA3A6FE}">
      <dgm:prSet/>
      <dgm:spPr/>
      <dgm:t>
        <a:bodyPr/>
        <a:lstStyle/>
        <a:p>
          <a:endParaRPr lang="es-MX"/>
        </a:p>
      </dgm:t>
    </dgm:pt>
    <dgm:pt modelId="{95F0C34C-8637-4541-BCD9-3AD4BEBF4904}">
      <dgm:prSet phldrT="[Texto]"/>
      <dgm:spPr/>
      <dgm:t>
        <a:bodyPr/>
        <a:lstStyle/>
        <a:p>
          <a:r>
            <a:rPr lang="es-MX" dirty="0"/>
            <a:t>Datos duplicados</a:t>
          </a:r>
        </a:p>
      </dgm:t>
    </dgm:pt>
    <dgm:pt modelId="{1C4105BE-4F19-4FA3-9788-D3795F4260D1}" type="parTrans" cxnId="{54D13758-897A-40F6-829B-92BE9B2D3B42}">
      <dgm:prSet/>
      <dgm:spPr/>
      <dgm:t>
        <a:bodyPr/>
        <a:lstStyle/>
        <a:p>
          <a:endParaRPr lang="es-MX"/>
        </a:p>
      </dgm:t>
    </dgm:pt>
    <dgm:pt modelId="{E3FC9F00-8E98-4B4E-81AC-9B1B934EAF1A}" type="sibTrans" cxnId="{54D13758-897A-40F6-829B-92BE9B2D3B42}">
      <dgm:prSet/>
      <dgm:spPr/>
      <dgm:t>
        <a:bodyPr/>
        <a:lstStyle/>
        <a:p>
          <a:endParaRPr lang="es-MX"/>
        </a:p>
      </dgm:t>
    </dgm:pt>
    <dgm:pt modelId="{0A701362-FDB8-45DB-A7FA-A23E32ACE3B4}">
      <dgm:prSet phldrT="[Texto]"/>
      <dgm:spPr/>
      <dgm:t>
        <a:bodyPr/>
        <a:lstStyle/>
        <a:p>
          <a:r>
            <a:rPr lang="es-MX" dirty="0"/>
            <a:t>Análisis de los datos</a:t>
          </a:r>
        </a:p>
      </dgm:t>
    </dgm:pt>
    <dgm:pt modelId="{A0897F17-9ACA-4379-AC9D-DD7066BF5E13}" type="parTrans" cxnId="{46C074D7-0E35-4A20-9763-8BB3968C3968}">
      <dgm:prSet/>
      <dgm:spPr/>
      <dgm:t>
        <a:bodyPr/>
        <a:lstStyle/>
        <a:p>
          <a:endParaRPr lang="es-MX"/>
        </a:p>
      </dgm:t>
    </dgm:pt>
    <dgm:pt modelId="{D65CB781-E917-49FE-8010-9D16640271F1}" type="sibTrans" cxnId="{46C074D7-0E35-4A20-9763-8BB3968C3968}">
      <dgm:prSet/>
      <dgm:spPr/>
      <dgm:t>
        <a:bodyPr/>
        <a:lstStyle/>
        <a:p>
          <a:endParaRPr lang="es-MX"/>
        </a:p>
      </dgm:t>
    </dgm:pt>
    <dgm:pt modelId="{CD016F36-C023-4BA0-B9D9-6B1DA5163EC0}">
      <dgm:prSet phldrT="[Texto]"/>
      <dgm:spPr/>
      <dgm:t>
        <a:bodyPr/>
        <a:lstStyle/>
        <a:p>
          <a:r>
            <a:rPr lang="es-MX" dirty="0"/>
            <a:t>Estadísticos</a:t>
          </a:r>
        </a:p>
      </dgm:t>
    </dgm:pt>
    <dgm:pt modelId="{F05F5C91-31D2-488F-914A-82E0CFFAA80C}" type="parTrans" cxnId="{5F0ED8F6-C16C-4204-8C59-372844EE2457}">
      <dgm:prSet/>
      <dgm:spPr/>
      <dgm:t>
        <a:bodyPr/>
        <a:lstStyle/>
        <a:p>
          <a:endParaRPr lang="es-MX"/>
        </a:p>
      </dgm:t>
    </dgm:pt>
    <dgm:pt modelId="{B67BAFE0-D670-4C0E-8153-88D77D5AECDD}" type="sibTrans" cxnId="{5F0ED8F6-C16C-4204-8C59-372844EE2457}">
      <dgm:prSet/>
      <dgm:spPr/>
      <dgm:t>
        <a:bodyPr/>
        <a:lstStyle/>
        <a:p>
          <a:endParaRPr lang="es-MX"/>
        </a:p>
      </dgm:t>
    </dgm:pt>
    <dgm:pt modelId="{1B3FB279-A1E7-4FD9-B023-8701A47492E9}">
      <dgm:prSet phldrT="[Texto]"/>
      <dgm:spPr/>
      <dgm:t>
        <a:bodyPr/>
        <a:lstStyle/>
        <a:p>
          <a:r>
            <a:rPr lang="es-MX" dirty="0"/>
            <a:t>Gráficos</a:t>
          </a:r>
        </a:p>
      </dgm:t>
    </dgm:pt>
    <dgm:pt modelId="{C7119259-1CF3-4672-831F-CABEC4DC2DC3}" type="parTrans" cxnId="{6A56CEE8-CF4E-4898-BF34-08F19517F2E3}">
      <dgm:prSet/>
      <dgm:spPr/>
      <dgm:t>
        <a:bodyPr/>
        <a:lstStyle/>
        <a:p>
          <a:endParaRPr lang="es-MX"/>
        </a:p>
      </dgm:t>
    </dgm:pt>
    <dgm:pt modelId="{DB2DE446-F47D-4BBC-AAAE-D8F72BF3FDB4}" type="sibTrans" cxnId="{6A56CEE8-CF4E-4898-BF34-08F19517F2E3}">
      <dgm:prSet/>
      <dgm:spPr/>
      <dgm:t>
        <a:bodyPr/>
        <a:lstStyle/>
        <a:p>
          <a:endParaRPr lang="es-MX"/>
        </a:p>
      </dgm:t>
    </dgm:pt>
    <dgm:pt modelId="{D3FD9CF0-893C-4353-AFFE-4D211EAB981E}">
      <dgm:prSet phldrT="[Texto]"/>
      <dgm:spPr/>
      <dgm:t>
        <a:bodyPr/>
        <a:lstStyle/>
        <a:p>
          <a:r>
            <a:rPr lang="es-MX" dirty="0"/>
            <a:t>Datos Faltantes</a:t>
          </a:r>
        </a:p>
      </dgm:t>
    </dgm:pt>
    <dgm:pt modelId="{94EAC125-75F1-4E59-8E54-F37CCD18782F}" type="parTrans" cxnId="{7586A2BC-B7DC-4459-A905-99ADA3038391}">
      <dgm:prSet/>
      <dgm:spPr/>
      <dgm:t>
        <a:bodyPr/>
        <a:lstStyle/>
        <a:p>
          <a:endParaRPr lang="es-MX"/>
        </a:p>
      </dgm:t>
    </dgm:pt>
    <dgm:pt modelId="{C79E6D00-01EB-4408-B15A-B80680FCB59D}" type="sibTrans" cxnId="{7586A2BC-B7DC-4459-A905-99ADA3038391}">
      <dgm:prSet/>
      <dgm:spPr/>
      <dgm:t>
        <a:bodyPr/>
        <a:lstStyle/>
        <a:p>
          <a:endParaRPr lang="es-MX"/>
        </a:p>
      </dgm:t>
    </dgm:pt>
    <dgm:pt modelId="{6F2464B9-ADC4-4BE7-912A-94D376A0590E}">
      <dgm:prSet phldrT="[Texto]"/>
      <dgm:spPr/>
      <dgm:t>
        <a:bodyPr/>
        <a:lstStyle/>
        <a:p>
          <a:r>
            <a:rPr lang="es-MX" dirty="0"/>
            <a:t>Modelización</a:t>
          </a:r>
        </a:p>
      </dgm:t>
    </dgm:pt>
    <dgm:pt modelId="{407A8FEF-BF63-4CE4-A3FD-AB9BB82466D9}" type="parTrans" cxnId="{B7FF1764-24F3-4608-9FE9-7B0876C451B9}">
      <dgm:prSet/>
      <dgm:spPr/>
      <dgm:t>
        <a:bodyPr/>
        <a:lstStyle/>
        <a:p>
          <a:endParaRPr lang="es-MX"/>
        </a:p>
      </dgm:t>
    </dgm:pt>
    <dgm:pt modelId="{A1F3CD32-3357-456F-9AC1-A0CE8B1A221C}" type="sibTrans" cxnId="{B7FF1764-24F3-4608-9FE9-7B0876C451B9}">
      <dgm:prSet/>
      <dgm:spPr/>
      <dgm:t>
        <a:bodyPr/>
        <a:lstStyle/>
        <a:p>
          <a:endParaRPr lang="es-MX"/>
        </a:p>
      </dgm:t>
    </dgm:pt>
    <dgm:pt modelId="{1A81B0E2-1293-4A1F-9425-FACC6DF63206}">
      <dgm:prSet phldrT="[Texto]"/>
      <dgm:spPr/>
      <dgm:t>
        <a:bodyPr/>
        <a:lstStyle/>
        <a:p>
          <a:r>
            <a:rPr lang="es-MX" dirty="0"/>
            <a:t>Correlación</a:t>
          </a:r>
        </a:p>
      </dgm:t>
    </dgm:pt>
    <dgm:pt modelId="{9E908DA9-2BC7-4CC0-BC4A-467E38A1E35A}" type="parTrans" cxnId="{4519C7D5-70B4-4476-85D9-3264C4C038DF}">
      <dgm:prSet/>
      <dgm:spPr/>
      <dgm:t>
        <a:bodyPr/>
        <a:lstStyle/>
        <a:p>
          <a:endParaRPr lang="es-MX"/>
        </a:p>
      </dgm:t>
    </dgm:pt>
    <dgm:pt modelId="{400073F0-1814-44C2-8643-AC230B6377D0}" type="sibTrans" cxnId="{4519C7D5-70B4-4476-85D9-3264C4C038DF}">
      <dgm:prSet/>
      <dgm:spPr/>
      <dgm:t>
        <a:bodyPr/>
        <a:lstStyle/>
        <a:p>
          <a:endParaRPr lang="es-MX"/>
        </a:p>
      </dgm:t>
    </dgm:pt>
    <dgm:pt modelId="{AA729B3A-B6CF-4FFE-8C8C-840425496DCE}">
      <dgm:prSet phldrT="[Texto]"/>
      <dgm:spPr/>
      <dgm:t>
        <a:bodyPr/>
        <a:lstStyle/>
        <a:p>
          <a:r>
            <a:rPr lang="es-MX" dirty="0"/>
            <a:t>Evaluación del Modelo</a:t>
          </a:r>
        </a:p>
      </dgm:t>
    </dgm:pt>
    <dgm:pt modelId="{760BB2E0-A24A-4C5E-B72E-A62EB1D6573A}" type="parTrans" cxnId="{DFFC30BC-B932-46CE-A7EB-32D8A686FB19}">
      <dgm:prSet/>
      <dgm:spPr/>
      <dgm:t>
        <a:bodyPr/>
        <a:lstStyle/>
        <a:p>
          <a:endParaRPr lang="es-MX"/>
        </a:p>
      </dgm:t>
    </dgm:pt>
    <dgm:pt modelId="{577D0D3F-5620-42C5-AD53-38B8EB654479}" type="sibTrans" cxnId="{DFFC30BC-B932-46CE-A7EB-32D8A686FB19}">
      <dgm:prSet/>
      <dgm:spPr/>
      <dgm:t>
        <a:bodyPr/>
        <a:lstStyle/>
        <a:p>
          <a:endParaRPr lang="es-MX"/>
        </a:p>
      </dgm:t>
    </dgm:pt>
    <dgm:pt modelId="{251AA1CB-CC57-4E7C-B84A-5A8C607A38D5}">
      <dgm:prSet phldrT="[Texto]"/>
      <dgm:spPr/>
      <dgm:t>
        <a:bodyPr/>
        <a:lstStyle/>
        <a:p>
          <a:r>
            <a:rPr lang="es-MX" dirty="0"/>
            <a:t>Presentación</a:t>
          </a:r>
        </a:p>
      </dgm:t>
    </dgm:pt>
    <dgm:pt modelId="{D80368BE-C314-40C0-854C-592E0D9C02D8}" type="parTrans" cxnId="{8B013CD3-0C71-4529-B9E2-61C0F48341E1}">
      <dgm:prSet/>
      <dgm:spPr/>
      <dgm:t>
        <a:bodyPr/>
        <a:lstStyle/>
        <a:p>
          <a:endParaRPr lang="es-MX"/>
        </a:p>
      </dgm:t>
    </dgm:pt>
    <dgm:pt modelId="{14BABEAE-5492-4DF4-9CC1-3A04BB3C2EDD}" type="sibTrans" cxnId="{8B013CD3-0C71-4529-B9E2-61C0F48341E1}">
      <dgm:prSet/>
      <dgm:spPr/>
      <dgm:t>
        <a:bodyPr/>
        <a:lstStyle/>
        <a:p>
          <a:endParaRPr lang="es-MX"/>
        </a:p>
      </dgm:t>
    </dgm:pt>
    <dgm:pt modelId="{ACAA515D-99AA-41E0-8CA4-1964DF97CD74}">
      <dgm:prSet phldrT="[Texto]"/>
      <dgm:spPr/>
      <dgm:t>
        <a:bodyPr/>
        <a:lstStyle/>
        <a:p>
          <a:r>
            <a:rPr lang="es-MX" dirty="0"/>
            <a:t>Mercado de datos</a:t>
          </a:r>
        </a:p>
      </dgm:t>
    </dgm:pt>
    <dgm:pt modelId="{428D9B99-5B12-43A6-B44B-6BC006491383}" type="parTrans" cxnId="{75E78899-C6D0-42AB-9B70-1F09E12BFD68}">
      <dgm:prSet/>
      <dgm:spPr/>
      <dgm:t>
        <a:bodyPr/>
        <a:lstStyle/>
        <a:p>
          <a:endParaRPr lang="es-MX"/>
        </a:p>
      </dgm:t>
    </dgm:pt>
    <dgm:pt modelId="{B999230C-A15C-4F8B-BC20-75C7726AF99C}" type="sibTrans" cxnId="{75E78899-C6D0-42AB-9B70-1F09E12BFD68}">
      <dgm:prSet/>
      <dgm:spPr/>
      <dgm:t>
        <a:bodyPr/>
        <a:lstStyle/>
        <a:p>
          <a:endParaRPr lang="es-MX"/>
        </a:p>
      </dgm:t>
    </dgm:pt>
    <dgm:pt modelId="{7CC61748-0C42-4565-9FF6-1324BED24EEA}" type="pres">
      <dgm:prSet presAssocID="{81B90FCB-BB1D-4BC2-9DE4-7E5AF377DDE6}" presName="Name0" presStyleCnt="0">
        <dgm:presLayoutVars>
          <dgm:dir/>
          <dgm:resizeHandles val="exact"/>
        </dgm:presLayoutVars>
      </dgm:prSet>
      <dgm:spPr/>
    </dgm:pt>
    <dgm:pt modelId="{BC1E4721-5C0E-469B-8C97-BD3CD07F8597}" type="pres">
      <dgm:prSet presAssocID="{03E1C381-75DB-4B05-BEAA-C6E753C5A32B}" presName="composite" presStyleCnt="0"/>
      <dgm:spPr/>
    </dgm:pt>
    <dgm:pt modelId="{DC429604-3D43-474A-BE27-F8F6DB6C48D9}" type="pres">
      <dgm:prSet presAssocID="{03E1C381-75DB-4B05-BEAA-C6E753C5A32B}" presName="imagSh" presStyleLbl="bgImgPlace1" presStyleIdx="0" presStyleCnt="6" custScaleX="116562" custScaleY="1240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A84B7EA-9D65-4087-939C-C33A244097DE}" type="pres">
      <dgm:prSet presAssocID="{03E1C381-75DB-4B05-BEAA-C6E753C5A32B}" presName="txNode" presStyleLbl="node1" presStyleIdx="0" presStyleCnt="6" custScaleX="118153" custScaleY="104009">
        <dgm:presLayoutVars>
          <dgm:bulletEnabled val="1"/>
        </dgm:presLayoutVars>
      </dgm:prSet>
      <dgm:spPr/>
    </dgm:pt>
    <dgm:pt modelId="{7F7F27E1-56A1-414F-89E1-AB94C6E4E41A}" type="pres">
      <dgm:prSet presAssocID="{C0C861F1-6C08-4BB0-B9DF-E3505137D5A0}" presName="sibTrans" presStyleLbl="sibTrans2D1" presStyleIdx="0" presStyleCnt="5"/>
      <dgm:spPr/>
    </dgm:pt>
    <dgm:pt modelId="{AAB7405F-E251-4F58-B5D6-5277B88E36A7}" type="pres">
      <dgm:prSet presAssocID="{C0C861F1-6C08-4BB0-B9DF-E3505137D5A0}" presName="connTx" presStyleLbl="sibTrans2D1" presStyleIdx="0" presStyleCnt="5"/>
      <dgm:spPr/>
    </dgm:pt>
    <dgm:pt modelId="{16443A13-B063-40ED-B182-F077B599EB45}" type="pres">
      <dgm:prSet presAssocID="{94E1AD85-5679-4DA4-9B5A-81FA8A609281}" presName="composite" presStyleCnt="0"/>
      <dgm:spPr/>
    </dgm:pt>
    <dgm:pt modelId="{62593CAA-A26D-4EE0-9B90-4BF1FA1E6994}" type="pres">
      <dgm:prSet presAssocID="{94E1AD85-5679-4DA4-9B5A-81FA8A609281}" presName="imagSh" presStyleLbl="bgImgPlace1" presStyleIdx="1" presStyleCnt="6" custScaleX="113442" custScaleY="11372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F50703FC-3AF5-4CE7-AF4C-7D8043F455A4}" type="pres">
      <dgm:prSet presAssocID="{94E1AD85-5679-4DA4-9B5A-81FA8A609281}" presName="txNode" presStyleLbl="node1" presStyleIdx="1" presStyleCnt="6" custScaleX="109415" custScaleY="113189">
        <dgm:presLayoutVars>
          <dgm:bulletEnabled val="1"/>
        </dgm:presLayoutVars>
      </dgm:prSet>
      <dgm:spPr/>
    </dgm:pt>
    <dgm:pt modelId="{20E27228-4A15-4DDB-A9BE-76FC5049B189}" type="pres">
      <dgm:prSet presAssocID="{BCFC4679-6D6E-4C4F-9780-857BD91A2B33}" presName="sibTrans" presStyleLbl="sibTrans2D1" presStyleIdx="1" presStyleCnt="5"/>
      <dgm:spPr/>
    </dgm:pt>
    <dgm:pt modelId="{39E9140C-AF49-44D9-96EE-FC72BBA96B84}" type="pres">
      <dgm:prSet presAssocID="{BCFC4679-6D6E-4C4F-9780-857BD91A2B33}" presName="connTx" presStyleLbl="sibTrans2D1" presStyleIdx="1" presStyleCnt="5"/>
      <dgm:spPr/>
    </dgm:pt>
    <dgm:pt modelId="{9CE793F3-20B4-4021-A978-660DE6CAFC1B}" type="pres">
      <dgm:prSet presAssocID="{0A701362-FDB8-45DB-A7FA-A23E32ACE3B4}" presName="composite" presStyleCnt="0"/>
      <dgm:spPr/>
    </dgm:pt>
    <dgm:pt modelId="{2AA25200-F992-4D8F-A924-C55D19AA9028}" type="pres">
      <dgm:prSet presAssocID="{0A701362-FDB8-45DB-A7FA-A23E32ACE3B4}" presName="imagSh" presStyleLbl="bgImgPlace1" presStyleIdx="2" presStyleCnt="6" custScaleX="114603" custScaleY="12155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C4462D89-710F-452C-8024-52A68EEF5CB7}" type="pres">
      <dgm:prSet presAssocID="{0A701362-FDB8-45DB-A7FA-A23E32ACE3B4}" presName="txNode" presStyleLbl="node1" presStyleIdx="2" presStyleCnt="6" custScaleX="107827" custScaleY="100068">
        <dgm:presLayoutVars>
          <dgm:bulletEnabled val="1"/>
        </dgm:presLayoutVars>
      </dgm:prSet>
      <dgm:spPr/>
    </dgm:pt>
    <dgm:pt modelId="{2F7F8200-BE49-43D7-8009-E056BA6A7017}" type="pres">
      <dgm:prSet presAssocID="{D65CB781-E917-49FE-8010-9D16640271F1}" presName="sibTrans" presStyleLbl="sibTrans2D1" presStyleIdx="2" presStyleCnt="5"/>
      <dgm:spPr/>
    </dgm:pt>
    <dgm:pt modelId="{D0210EEC-5CE3-44B2-9206-903477E24287}" type="pres">
      <dgm:prSet presAssocID="{D65CB781-E917-49FE-8010-9D16640271F1}" presName="connTx" presStyleLbl="sibTrans2D1" presStyleIdx="2" presStyleCnt="5"/>
      <dgm:spPr/>
    </dgm:pt>
    <dgm:pt modelId="{EE9AC75E-6E56-446E-87D4-8D6E9BB94AAF}" type="pres">
      <dgm:prSet presAssocID="{6F2464B9-ADC4-4BE7-912A-94D376A0590E}" presName="composite" presStyleCnt="0"/>
      <dgm:spPr/>
    </dgm:pt>
    <dgm:pt modelId="{0B1D3887-4BBA-4932-8392-01751AA5F2D6}" type="pres">
      <dgm:prSet presAssocID="{6F2464B9-ADC4-4BE7-912A-94D376A0590E}" presName="imagSh" presStyleLbl="b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1000" r="-151000"/>
          </a:stretch>
        </a:blipFill>
      </dgm:spPr>
    </dgm:pt>
    <dgm:pt modelId="{85E28A53-4BBD-44D7-ADE1-F26E810803D6}" type="pres">
      <dgm:prSet presAssocID="{6F2464B9-ADC4-4BE7-912A-94D376A0590E}" presName="txNode" presStyleLbl="node1" presStyleIdx="3" presStyleCnt="6" custScaleX="110283" custScaleY="100797">
        <dgm:presLayoutVars>
          <dgm:bulletEnabled val="1"/>
        </dgm:presLayoutVars>
      </dgm:prSet>
      <dgm:spPr/>
    </dgm:pt>
    <dgm:pt modelId="{6A09ABE3-04B5-46C4-AE50-54926C9B3158}" type="pres">
      <dgm:prSet presAssocID="{A1F3CD32-3357-456F-9AC1-A0CE8B1A221C}" presName="sibTrans" presStyleLbl="sibTrans2D1" presStyleIdx="3" presStyleCnt="5"/>
      <dgm:spPr/>
    </dgm:pt>
    <dgm:pt modelId="{8875CD48-F770-4B10-B09C-369BBB865DBA}" type="pres">
      <dgm:prSet presAssocID="{A1F3CD32-3357-456F-9AC1-A0CE8B1A221C}" presName="connTx" presStyleLbl="sibTrans2D1" presStyleIdx="3" presStyleCnt="5"/>
      <dgm:spPr/>
    </dgm:pt>
    <dgm:pt modelId="{B9E36E31-C098-4B15-9158-03AF5A216AEC}" type="pres">
      <dgm:prSet presAssocID="{AA729B3A-B6CF-4FFE-8C8C-840425496DCE}" presName="composite" presStyleCnt="0"/>
      <dgm:spPr/>
    </dgm:pt>
    <dgm:pt modelId="{881846BB-BF96-46E4-B6C8-5F39841912BE}" type="pres">
      <dgm:prSet presAssocID="{AA729B3A-B6CF-4FFE-8C8C-840425496DCE}" presName="imagSh" presStyleLbl="bgImgPlace1" presStyleIdx="4" presStyleCnt="6" custScaleX="130058" custScaleY="11633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</dgm:spPr>
    </dgm:pt>
    <dgm:pt modelId="{810B2C19-07D0-4714-8B33-54E69D79D79F}" type="pres">
      <dgm:prSet presAssocID="{AA729B3A-B6CF-4FFE-8C8C-840425496DCE}" presName="txNode" presStyleLbl="node1" presStyleIdx="4" presStyleCnt="6" custScaleX="116376" custScaleY="102433">
        <dgm:presLayoutVars>
          <dgm:bulletEnabled val="1"/>
        </dgm:presLayoutVars>
      </dgm:prSet>
      <dgm:spPr/>
    </dgm:pt>
    <dgm:pt modelId="{CE85B3F8-53BD-47C2-8F47-3B1FF84FA710}" type="pres">
      <dgm:prSet presAssocID="{577D0D3F-5620-42C5-AD53-38B8EB654479}" presName="sibTrans" presStyleLbl="sibTrans2D1" presStyleIdx="4" presStyleCnt="5"/>
      <dgm:spPr/>
    </dgm:pt>
    <dgm:pt modelId="{230DC134-D10F-4A55-9BE8-6CBF5DB00335}" type="pres">
      <dgm:prSet presAssocID="{577D0D3F-5620-42C5-AD53-38B8EB654479}" presName="connTx" presStyleLbl="sibTrans2D1" presStyleIdx="4" presStyleCnt="5"/>
      <dgm:spPr/>
    </dgm:pt>
    <dgm:pt modelId="{EF0FFD18-DC2B-48CF-9659-19A2A942E1E8}" type="pres">
      <dgm:prSet presAssocID="{251AA1CB-CC57-4E7C-B84A-5A8C607A38D5}" presName="composite" presStyleCnt="0"/>
      <dgm:spPr/>
    </dgm:pt>
    <dgm:pt modelId="{E746282C-6D7D-4895-BA7F-7235A67832B1}" type="pres">
      <dgm:prSet presAssocID="{251AA1CB-CC57-4E7C-B84A-5A8C607A38D5}" presName="imagSh" presStyleLbl="bgImgPlace1" presStyleIdx="5" presStyleCnt="6" custScaleX="122952" custScaleY="126280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F3E9C86A-B6C9-404E-9248-C147BE354C38}" type="pres">
      <dgm:prSet presAssocID="{251AA1CB-CC57-4E7C-B84A-5A8C607A38D5}" presName="txNode" presStyleLbl="node1" presStyleIdx="5" presStyleCnt="6">
        <dgm:presLayoutVars>
          <dgm:bulletEnabled val="1"/>
        </dgm:presLayoutVars>
      </dgm:prSet>
      <dgm:spPr/>
    </dgm:pt>
  </dgm:ptLst>
  <dgm:cxnLst>
    <dgm:cxn modelId="{3CAAD505-D609-4CA2-8AA8-9F6703B2AD7B}" srcId="{81B90FCB-BB1D-4BC2-9DE4-7E5AF377DDE6}" destId="{03E1C381-75DB-4B05-BEAA-C6E753C5A32B}" srcOrd="0" destOrd="0" parTransId="{F3E0962E-5925-4DD0-A226-A49A171FC4D0}" sibTransId="{C0C861F1-6C08-4BB0-B9DF-E3505137D5A0}"/>
    <dgm:cxn modelId="{1CF3C807-F636-4C14-ABBC-FF5FEB402AFE}" type="presOf" srcId="{95F0C34C-8637-4541-BCD9-3AD4BEBF4904}" destId="{F50703FC-3AF5-4CE7-AF4C-7D8043F455A4}" srcOrd="0" destOrd="3" presId="urn:microsoft.com/office/officeart/2005/8/layout/hProcess10"/>
    <dgm:cxn modelId="{ED61CE1F-DD1D-45CD-B071-E24EEB1E6D2B}" type="presOf" srcId="{D65CB781-E917-49FE-8010-9D16640271F1}" destId="{D0210EEC-5CE3-44B2-9206-903477E24287}" srcOrd="1" destOrd="0" presId="urn:microsoft.com/office/officeart/2005/8/layout/hProcess10"/>
    <dgm:cxn modelId="{407E1529-273B-412A-A7E6-A2D0549F724E}" type="presOf" srcId="{251AA1CB-CC57-4E7C-B84A-5A8C607A38D5}" destId="{F3E9C86A-B6C9-404E-9248-C147BE354C38}" srcOrd="0" destOrd="0" presId="urn:microsoft.com/office/officeart/2005/8/layout/hProcess10"/>
    <dgm:cxn modelId="{FC4B2330-1473-42E7-8E38-86F9A30A558E}" type="presOf" srcId="{BCFC4679-6D6E-4C4F-9780-857BD91A2B33}" destId="{20E27228-4A15-4DDB-A9BE-76FC5049B189}" srcOrd="0" destOrd="0" presId="urn:microsoft.com/office/officeart/2005/8/layout/hProcess10"/>
    <dgm:cxn modelId="{1142F35E-87EC-4443-8E9D-7743B9CA8866}" srcId="{03E1C381-75DB-4B05-BEAA-C6E753C5A32B}" destId="{57AD0091-66CE-4B44-A185-439FDC3C659C}" srcOrd="1" destOrd="0" parTransId="{B4538CB0-3940-4233-AE48-8FEC6E2A3423}" sibTransId="{FBDD11F1-84A6-4FAA-B438-66D33633C84F}"/>
    <dgm:cxn modelId="{B7FF1764-24F3-4608-9FE9-7B0876C451B9}" srcId="{81B90FCB-BB1D-4BC2-9DE4-7E5AF377DDE6}" destId="{6F2464B9-ADC4-4BE7-912A-94D376A0590E}" srcOrd="3" destOrd="0" parTransId="{407A8FEF-BF63-4CE4-A3FD-AB9BB82466D9}" sibTransId="{A1F3CD32-3357-456F-9AC1-A0CE8B1A221C}"/>
    <dgm:cxn modelId="{75183367-F0C8-479F-80AA-B0B60C11C601}" type="presOf" srcId="{577BFA3B-F0BC-432E-A87F-D75604BF1F53}" destId="{F50703FC-3AF5-4CE7-AF4C-7D8043F455A4}" srcOrd="0" destOrd="1" presId="urn:microsoft.com/office/officeart/2005/8/layout/hProcess10"/>
    <dgm:cxn modelId="{D7026768-F22A-4008-A003-6C7086007CE9}" srcId="{81B90FCB-BB1D-4BC2-9DE4-7E5AF377DDE6}" destId="{94E1AD85-5679-4DA4-9B5A-81FA8A609281}" srcOrd="1" destOrd="0" parTransId="{2E997AAF-0A55-42F7-8D66-BE2EF9D4103E}" sibTransId="{BCFC4679-6D6E-4C4F-9780-857BD91A2B33}"/>
    <dgm:cxn modelId="{BC880B6A-08C5-4460-9C97-1BF719AE0A76}" type="presOf" srcId="{1B3FB279-A1E7-4FD9-B023-8701A47492E9}" destId="{C4462D89-710F-452C-8024-52A68EEF5CB7}" srcOrd="0" destOrd="2" presId="urn:microsoft.com/office/officeart/2005/8/layout/hProcess10"/>
    <dgm:cxn modelId="{BB02794F-68B8-4CD4-9AD9-B8C1428FD061}" type="presOf" srcId="{6F2464B9-ADC4-4BE7-912A-94D376A0590E}" destId="{85E28A53-4BBD-44D7-ADE1-F26E810803D6}" srcOrd="0" destOrd="0" presId="urn:microsoft.com/office/officeart/2005/8/layout/hProcess10"/>
    <dgm:cxn modelId="{EF0CB84F-1FFA-4C8D-81DB-FFCDD0651BEE}" type="presOf" srcId="{CD016F36-C023-4BA0-B9D9-6B1DA5163EC0}" destId="{C4462D89-710F-452C-8024-52A68EEF5CB7}" srcOrd="0" destOrd="1" presId="urn:microsoft.com/office/officeart/2005/8/layout/hProcess10"/>
    <dgm:cxn modelId="{D37C0370-CE51-4C9B-824F-301FC772F5E2}" type="presOf" srcId="{577D0D3F-5620-42C5-AD53-38B8EB654479}" destId="{230DC134-D10F-4A55-9BE8-6CBF5DB00335}" srcOrd="1" destOrd="0" presId="urn:microsoft.com/office/officeart/2005/8/layout/hProcess10"/>
    <dgm:cxn modelId="{3E002C71-D9A4-45C8-AC05-C1E33AF89956}" type="presOf" srcId="{C0C861F1-6C08-4BB0-B9DF-E3505137D5A0}" destId="{7F7F27E1-56A1-414F-89E1-AB94C6E4E41A}" srcOrd="0" destOrd="0" presId="urn:microsoft.com/office/officeart/2005/8/layout/hProcess10"/>
    <dgm:cxn modelId="{BAB08552-8B3C-4790-AFAD-D4CAC3B8CB82}" type="presOf" srcId="{C0C861F1-6C08-4BB0-B9DF-E3505137D5A0}" destId="{AAB7405F-E251-4F58-B5D6-5277B88E36A7}" srcOrd="1" destOrd="0" presId="urn:microsoft.com/office/officeart/2005/8/layout/hProcess10"/>
    <dgm:cxn modelId="{34A01B75-26C8-42A6-8871-A06DFB82D320}" type="presOf" srcId="{AA729B3A-B6CF-4FFE-8C8C-840425496DCE}" destId="{810B2C19-07D0-4714-8B33-54E69D79D79F}" srcOrd="0" destOrd="0" presId="urn:microsoft.com/office/officeart/2005/8/layout/hProcess10"/>
    <dgm:cxn modelId="{54D13758-897A-40F6-829B-92BE9B2D3B42}" srcId="{94E1AD85-5679-4DA4-9B5A-81FA8A609281}" destId="{95F0C34C-8637-4541-BCD9-3AD4BEBF4904}" srcOrd="2" destOrd="0" parTransId="{1C4105BE-4F19-4FA3-9788-D3795F4260D1}" sibTransId="{E3FC9F00-8E98-4B4E-81AC-9B1B934EAF1A}"/>
    <dgm:cxn modelId="{31B10C7E-34E9-4D08-ACAC-17664FA3A6FE}" srcId="{94E1AD85-5679-4DA4-9B5A-81FA8A609281}" destId="{577BFA3B-F0BC-432E-A87F-D75604BF1F53}" srcOrd="0" destOrd="0" parTransId="{DE5749B8-69FA-419B-8BDD-4D9C03DE1826}" sibTransId="{B501A549-DD2C-4A72-A9B2-6CD0CF7DCA9D}"/>
    <dgm:cxn modelId="{8FA7CC80-125A-4B0A-A29F-C286BD29EF1F}" type="presOf" srcId="{D65CB781-E917-49FE-8010-9D16640271F1}" destId="{2F7F8200-BE49-43D7-8009-E056BA6A7017}" srcOrd="0" destOrd="0" presId="urn:microsoft.com/office/officeart/2005/8/layout/hProcess10"/>
    <dgm:cxn modelId="{CF0C2787-5D5C-4D9D-A4C5-443C7CF56786}" type="presOf" srcId="{577D0D3F-5620-42C5-AD53-38B8EB654479}" destId="{CE85B3F8-53BD-47C2-8F47-3B1FF84FA710}" srcOrd="0" destOrd="0" presId="urn:microsoft.com/office/officeart/2005/8/layout/hProcess10"/>
    <dgm:cxn modelId="{2ABC648F-49E5-4ED7-8A15-18BCB6957F6B}" type="presOf" srcId="{D3FD9CF0-893C-4353-AFFE-4D211EAB981E}" destId="{F50703FC-3AF5-4CE7-AF4C-7D8043F455A4}" srcOrd="0" destOrd="2" presId="urn:microsoft.com/office/officeart/2005/8/layout/hProcess10"/>
    <dgm:cxn modelId="{75E78899-C6D0-42AB-9B70-1F09E12BFD68}" srcId="{03E1C381-75DB-4B05-BEAA-C6E753C5A32B}" destId="{ACAA515D-99AA-41E0-8CA4-1964DF97CD74}" srcOrd="2" destOrd="0" parTransId="{428D9B99-5B12-43A6-B44B-6BC006491383}" sibTransId="{B999230C-A15C-4F8B-BC20-75C7726AF99C}"/>
    <dgm:cxn modelId="{433BB799-DAC3-4BCA-ACB4-7080648E4215}" type="presOf" srcId="{57AD0091-66CE-4B44-A185-439FDC3C659C}" destId="{EA84B7EA-9D65-4087-939C-C33A244097DE}" srcOrd="0" destOrd="2" presId="urn:microsoft.com/office/officeart/2005/8/layout/hProcess10"/>
    <dgm:cxn modelId="{CECDABA9-5E99-49B3-89D2-ACE893C9E207}" type="presOf" srcId="{A1F3CD32-3357-456F-9AC1-A0CE8B1A221C}" destId="{8875CD48-F770-4B10-B09C-369BBB865DBA}" srcOrd="1" destOrd="0" presId="urn:microsoft.com/office/officeart/2005/8/layout/hProcess10"/>
    <dgm:cxn modelId="{0A7373B8-0205-4575-90F4-B7E076E0C197}" type="presOf" srcId="{03E1C381-75DB-4B05-BEAA-C6E753C5A32B}" destId="{EA84B7EA-9D65-4087-939C-C33A244097DE}" srcOrd="0" destOrd="0" presId="urn:microsoft.com/office/officeart/2005/8/layout/hProcess10"/>
    <dgm:cxn modelId="{E561EDB8-E307-4809-B552-2A6922DC76CE}" type="presOf" srcId="{A7EBD410-548B-45E3-AC19-5A4E2E0AC719}" destId="{EA84B7EA-9D65-4087-939C-C33A244097DE}" srcOrd="0" destOrd="1" presId="urn:microsoft.com/office/officeart/2005/8/layout/hProcess10"/>
    <dgm:cxn modelId="{DFFC30BC-B932-46CE-A7EB-32D8A686FB19}" srcId="{81B90FCB-BB1D-4BC2-9DE4-7E5AF377DDE6}" destId="{AA729B3A-B6CF-4FFE-8C8C-840425496DCE}" srcOrd="4" destOrd="0" parTransId="{760BB2E0-A24A-4C5E-B72E-A62EB1D6573A}" sibTransId="{577D0D3F-5620-42C5-AD53-38B8EB654479}"/>
    <dgm:cxn modelId="{7586A2BC-B7DC-4459-A905-99ADA3038391}" srcId="{94E1AD85-5679-4DA4-9B5A-81FA8A609281}" destId="{D3FD9CF0-893C-4353-AFFE-4D211EAB981E}" srcOrd="1" destOrd="0" parTransId="{94EAC125-75F1-4E59-8E54-F37CCD18782F}" sibTransId="{C79E6D00-01EB-4408-B15A-B80680FCB59D}"/>
    <dgm:cxn modelId="{985E4DC7-01B5-45CF-AFA5-DA1F0E46F609}" type="presOf" srcId="{ACAA515D-99AA-41E0-8CA4-1964DF97CD74}" destId="{EA84B7EA-9D65-4087-939C-C33A244097DE}" srcOrd="0" destOrd="3" presId="urn:microsoft.com/office/officeart/2005/8/layout/hProcess10"/>
    <dgm:cxn modelId="{E7FF64CA-109A-4340-829D-5B2185814922}" type="presOf" srcId="{0A701362-FDB8-45DB-A7FA-A23E32ACE3B4}" destId="{C4462D89-710F-452C-8024-52A68EEF5CB7}" srcOrd="0" destOrd="0" presId="urn:microsoft.com/office/officeart/2005/8/layout/hProcess10"/>
    <dgm:cxn modelId="{BE459CD2-1832-4719-B808-12FE8870ABD9}" type="presOf" srcId="{94E1AD85-5679-4DA4-9B5A-81FA8A609281}" destId="{F50703FC-3AF5-4CE7-AF4C-7D8043F455A4}" srcOrd="0" destOrd="0" presId="urn:microsoft.com/office/officeart/2005/8/layout/hProcess10"/>
    <dgm:cxn modelId="{8B013CD3-0C71-4529-B9E2-61C0F48341E1}" srcId="{81B90FCB-BB1D-4BC2-9DE4-7E5AF377DDE6}" destId="{251AA1CB-CC57-4E7C-B84A-5A8C607A38D5}" srcOrd="5" destOrd="0" parTransId="{D80368BE-C314-40C0-854C-592E0D9C02D8}" sibTransId="{14BABEAE-5492-4DF4-9CC1-3A04BB3C2EDD}"/>
    <dgm:cxn modelId="{4519C7D5-70B4-4476-85D9-3264C4C038DF}" srcId="{0A701362-FDB8-45DB-A7FA-A23E32ACE3B4}" destId="{1A81B0E2-1293-4A1F-9425-FACC6DF63206}" srcOrd="2" destOrd="0" parTransId="{9E908DA9-2BC7-4CC0-BC4A-467E38A1E35A}" sibTransId="{400073F0-1814-44C2-8643-AC230B6377D0}"/>
    <dgm:cxn modelId="{5108ECD6-8458-41AA-9DBB-EA3317AEC0E5}" type="presOf" srcId="{81B90FCB-BB1D-4BC2-9DE4-7E5AF377DDE6}" destId="{7CC61748-0C42-4565-9FF6-1324BED24EEA}" srcOrd="0" destOrd="0" presId="urn:microsoft.com/office/officeart/2005/8/layout/hProcess10"/>
    <dgm:cxn modelId="{46C074D7-0E35-4A20-9763-8BB3968C3968}" srcId="{81B90FCB-BB1D-4BC2-9DE4-7E5AF377DDE6}" destId="{0A701362-FDB8-45DB-A7FA-A23E32ACE3B4}" srcOrd="2" destOrd="0" parTransId="{A0897F17-9ACA-4379-AC9D-DD7066BF5E13}" sibTransId="{D65CB781-E917-49FE-8010-9D16640271F1}"/>
    <dgm:cxn modelId="{A8865FDD-A79E-40DD-B2CF-6519CE325D86}" srcId="{03E1C381-75DB-4B05-BEAA-C6E753C5A32B}" destId="{A7EBD410-548B-45E3-AC19-5A4E2E0AC719}" srcOrd="0" destOrd="0" parTransId="{CACE8FFC-9984-4A26-AEF4-9084C31B9D7B}" sibTransId="{58925D3D-1023-4F08-9279-DE1CBE27526C}"/>
    <dgm:cxn modelId="{B337F2E0-12EF-46CF-9846-91E0002199B2}" type="presOf" srcId="{A1F3CD32-3357-456F-9AC1-A0CE8B1A221C}" destId="{6A09ABE3-04B5-46C4-AE50-54926C9B3158}" srcOrd="0" destOrd="0" presId="urn:microsoft.com/office/officeart/2005/8/layout/hProcess10"/>
    <dgm:cxn modelId="{4F1CA0E3-C572-4AE7-AB6B-EC82ADE0E20B}" type="presOf" srcId="{1A81B0E2-1293-4A1F-9425-FACC6DF63206}" destId="{C4462D89-710F-452C-8024-52A68EEF5CB7}" srcOrd="0" destOrd="3" presId="urn:microsoft.com/office/officeart/2005/8/layout/hProcess10"/>
    <dgm:cxn modelId="{6A56CEE8-CF4E-4898-BF34-08F19517F2E3}" srcId="{0A701362-FDB8-45DB-A7FA-A23E32ACE3B4}" destId="{1B3FB279-A1E7-4FD9-B023-8701A47492E9}" srcOrd="1" destOrd="0" parTransId="{C7119259-1CF3-4672-831F-CABEC4DC2DC3}" sibTransId="{DB2DE446-F47D-4BBC-AAAE-D8F72BF3FDB4}"/>
    <dgm:cxn modelId="{5F0ED8F6-C16C-4204-8C59-372844EE2457}" srcId="{0A701362-FDB8-45DB-A7FA-A23E32ACE3B4}" destId="{CD016F36-C023-4BA0-B9D9-6B1DA5163EC0}" srcOrd="0" destOrd="0" parTransId="{F05F5C91-31D2-488F-914A-82E0CFFAA80C}" sibTransId="{B67BAFE0-D670-4C0E-8153-88D77D5AECDD}"/>
    <dgm:cxn modelId="{C62716FF-5454-4EC3-BFB0-0D158C47AFE3}" type="presOf" srcId="{BCFC4679-6D6E-4C4F-9780-857BD91A2B33}" destId="{39E9140C-AF49-44D9-96EE-FC72BBA96B84}" srcOrd="1" destOrd="0" presId="urn:microsoft.com/office/officeart/2005/8/layout/hProcess10"/>
    <dgm:cxn modelId="{958C9627-8DB7-43DD-99E7-7680F37A64E0}" type="presParOf" srcId="{7CC61748-0C42-4565-9FF6-1324BED24EEA}" destId="{BC1E4721-5C0E-469B-8C97-BD3CD07F8597}" srcOrd="0" destOrd="0" presId="urn:microsoft.com/office/officeart/2005/8/layout/hProcess10"/>
    <dgm:cxn modelId="{269B5534-AD11-4CF5-8FCC-99EB43323494}" type="presParOf" srcId="{BC1E4721-5C0E-469B-8C97-BD3CD07F8597}" destId="{DC429604-3D43-474A-BE27-F8F6DB6C48D9}" srcOrd="0" destOrd="0" presId="urn:microsoft.com/office/officeart/2005/8/layout/hProcess10"/>
    <dgm:cxn modelId="{B81CD17F-12FE-44ED-8825-7392D57079CF}" type="presParOf" srcId="{BC1E4721-5C0E-469B-8C97-BD3CD07F8597}" destId="{EA84B7EA-9D65-4087-939C-C33A244097DE}" srcOrd="1" destOrd="0" presId="urn:microsoft.com/office/officeart/2005/8/layout/hProcess10"/>
    <dgm:cxn modelId="{026C38DF-2B4F-476B-9DC8-06BA8708B230}" type="presParOf" srcId="{7CC61748-0C42-4565-9FF6-1324BED24EEA}" destId="{7F7F27E1-56A1-414F-89E1-AB94C6E4E41A}" srcOrd="1" destOrd="0" presId="urn:microsoft.com/office/officeart/2005/8/layout/hProcess10"/>
    <dgm:cxn modelId="{E3A23185-0EE3-405C-BEE4-055B4F85F492}" type="presParOf" srcId="{7F7F27E1-56A1-414F-89E1-AB94C6E4E41A}" destId="{AAB7405F-E251-4F58-B5D6-5277B88E36A7}" srcOrd="0" destOrd="0" presId="urn:microsoft.com/office/officeart/2005/8/layout/hProcess10"/>
    <dgm:cxn modelId="{EEE7EA7E-1908-402A-9CDE-07AC16536DDA}" type="presParOf" srcId="{7CC61748-0C42-4565-9FF6-1324BED24EEA}" destId="{16443A13-B063-40ED-B182-F077B599EB45}" srcOrd="2" destOrd="0" presId="urn:microsoft.com/office/officeart/2005/8/layout/hProcess10"/>
    <dgm:cxn modelId="{4BCF88E7-A392-4B51-A942-10D0301EC332}" type="presParOf" srcId="{16443A13-B063-40ED-B182-F077B599EB45}" destId="{62593CAA-A26D-4EE0-9B90-4BF1FA1E6994}" srcOrd="0" destOrd="0" presId="urn:microsoft.com/office/officeart/2005/8/layout/hProcess10"/>
    <dgm:cxn modelId="{D333DF50-20F4-43D6-9C7A-5CAC0F8D2252}" type="presParOf" srcId="{16443A13-B063-40ED-B182-F077B599EB45}" destId="{F50703FC-3AF5-4CE7-AF4C-7D8043F455A4}" srcOrd="1" destOrd="0" presId="urn:microsoft.com/office/officeart/2005/8/layout/hProcess10"/>
    <dgm:cxn modelId="{803F0153-95DE-493D-B62D-0FB4AD28E159}" type="presParOf" srcId="{7CC61748-0C42-4565-9FF6-1324BED24EEA}" destId="{20E27228-4A15-4DDB-A9BE-76FC5049B189}" srcOrd="3" destOrd="0" presId="urn:microsoft.com/office/officeart/2005/8/layout/hProcess10"/>
    <dgm:cxn modelId="{05F17827-3C22-4670-BB44-CBF0FA79AA1A}" type="presParOf" srcId="{20E27228-4A15-4DDB-A9BE-76FC5049B189}" destId="{39E9140C-AF49-44D9-96EE-FC72BBA96B84}" srcOrd="0" destOrd="0" presId="urn:microsoft.com/office/officeart/2005/8/layout/hProcess10"/>
    <dgm:cxn modelId="{69B3D2C2-0863-4F49-86A2-DEA0B2961D7F}" type="presParOf" srcId="{7CC61748-0C42-4565-9FF6-1324BED24EEA}" destId="{9CE793F3-20B4-4021-A978-660DE6CAFC1B}" srcOrd="4" destOrd="0" presId="urn:microsoft.com/office/officeart/2005/8/layout/hProcess10"/>
    <dgm:cxn modelId="{45F04E04-55D0-4343-AE42-D39B1F308019}" type="presParOf" srcId="{9CE793F3-20B4-4021-A978-660DE6CAFC1B}" destId="{2AA25200-F992-4D8F-A924-C55D19AA9028}" srcOrd="0" destOrd="0" presId="urn:microsoft.com/office/officeart/2005/8/layout/hProcess10"/>
    <dgm:cxn modelId="{91AC7151-1AA9-4264-9D54-45AFAEA62F75}" type="presParOf" srcId="{9CE793F3-20B4-4021-A978-660DE6CAFC1B}" destId="{C4462D89-710F-452C-8024-52A68EEF5CB7}" srcOrd="1" destOrd="0" presId="urn:microsoft.com/office/officeart/2005/8/layout/hProcess10"/>
    <dgm:cxn modelId="{5066E89C-A71D-4EB1-89CF-D56E80A3FE3E}" type="presParOf" srcId="{7CC61748-0C42-4565-9FF6-1324BED24EEA}" destId="{2F7F8200-BE49-43D7-8009-E056BA6A7017}" srcOrd="5" destOrd="0" presId="urn:microsoft.com/office/officeart/2005/8/layout/hProcess10"/>
    <dgm:cxn modelId="{1BEA08A7-2DA5-4E6B-9838-8F5A94902163}" type="presParOf" srcId="{2F7F8200-BE49-43D7-8009-E056BA6A7017}" destId="{D0210EEC-5CE3-44B2-9206-903477E24287}" srcOrd="0" destOrd="0" presId="urn:microsoft.com/office/officeart/2005/8/layout/hProcess10"/>
    <dgm:cxn modelId="{BD6F57CB-BC3A-4B32-8642-26982032D14B}" type="presParOf" srcId="{7CC61748-0C42-4565-9FF6-1324BED24EEA}" destId="{EE9AC75E-6E56-446E-87D4-8D6E9BB94AAF}" srcOrd="6" destOrd="0" presId="urn:microsoft.com/office/officeart/2005/8/layout/hProcess10"/>
    <dgm:cxn modelId="{FBB543EE-9A1F-4650-AB2B-4D83D11A1651}" type="presParOf" srcId="{EE9AC75E-6E56-446E-87D4-8D6E9BB94AAF}" destId="{0B1D3887-4BBA-4932-8392-01751AA5F2D6}" srcOrd="0" destOrd="0" presId="urn:microsoft.com/office/officeart/2005/8/layout/hProcess10"/>
    <dgm:cxn modelId="{44FE80F5-C1B2-48AE-B538-A7ADDE2F60A8}" type="presParOf" srcId="{EE9AC75E-6E56-446E-87D4-8D6E9BB94AAF}" destId="{85E28A53-4BBD-44D7-ADE1-F26E810803D6}" srcOrd="1" destOrd="0" presId="urn:microsoft.com/office/officeart/2005/8/layout/hProcess10"/>
    <dgm:cxn modelId="{7A9B4024-77D3-4CED-9D97-A095B8EFD5A8}" type="presParOf" srcId="{7CC61748-0C42-4565-9FF6-1324BED24EEA}" destId="{6A09ABE3-04B5-46C4-AE50-54926C9B3158}" srcOrd="7" destOrd="0" presId="urn:microsoft.com/office/officeart/2005/8/layout/hProcess10"/>
    <dgm:cxn modelId="{1281FA8B-4366-4F54-B4F8-6E05D8A6D4D8}" type="presParOf" srcId="{6A09ABE3-04B5-46C4-AE50-54926C9B3158}" destId="{8875CD48-F770-4B10-B09C-369BBB865DBA}" srcOrd="0" destOrd="0" presId="urn:microsoft.com/office/officeart/2005/8/layout/hProcess10"/>
    <dgm:cxn modelId="{C1EA793F-542B-48A2-A8D9-2FBDB050A80E}" type="presParOf" srcId="{7CC61748-0C42-4565-9FF6-1324BED24EEA}" destId="{B9E36E31-C098-4B15-9158-03AF5A216AEC}" srcOrd="8" destOrd="0" presId="urn:microsoft.com/office/officeart/2005/8/layout/hProcess10"/>
    <dgm:cxn modelId="{5E3267DA-2747-4BC5-AD4B-6E914C3B946E}" type="presParOf" srcId="{B9E36E31-C098-4B15-9158-03AF5A216AEC}" destId="{881846BB-BF96-46E4-B6C8-5F39841912BE}" srcOrd="0" destOrd="0" presId="urn:microsoft.com/office/officeart/2005/8/layout/hProcess10"/>
    <dgm:cxn modelId="{2286A6A3-2A14-411D-8E07-ECD1BD668BDB}" type="presParOf" srcId="{B9E36E31-C098-4B15-9158-03AF5A216AEC}" destId="{810B2C19-07D0-4714-8B33-54E69D79D79F}" srcOrd="1" destOrd="0" presId="urn:microsoft.com/office/officeart/2005/8/layout/hProcess10"/>
    <dgm:cxn modelId="{8C4802A5-BE71-447A-9C90-95A764744980}" type="presParOf" srcId="{7CC61748-0C42-4565-9FF6-1324BED24EEA}" destId="{CE85B3F8-53BD-47C2-8F47-3B1FF84FA710}" srcOrd="9" destOrd="0" presId="urn:microsoft.com/office/officeart/2005/8/layout/hProcess10"/>
    <dgm:cxn modelId="{9FF0C0CC-948B-48F0-B4BB-D81A07309528}" type="presParOf" srcId="{CE85B3F8-53BD-47C2-8F47-3B1FF84FA710}" destId="{230DC134-D10F-4A55-9BE8-6CBF5DB00335}" srcOrd="0" destOrd="0" presId="urn:microsoft.com/office/officeart/2005/8/layout/hProcess10"/>
    <dgm:cxn modelId="{CAABC850-894C-4A7F-A40A-067217CC35A6}" type="presParOf" srcId="{7CC61748-0C42-4565-9FF6-1324BED24EEA}" destId="{EF0FFD18-DC2B-48CF-9659-19A2A942E1E8}" srcOrd="10" destOrd="0" presId="urn:microsoft.com/office/officeart/2005/8/layout/hProcess10"/>
    <dgm:cxn modelId="{569150A6-F920-441A-8BC0-B556E3310022}" type="presParOf" srcId="{EF0FFD18-DC2B-48CF-9659-19A2A942E1E8}" destId="{E746282C-6D7D-4895-BA7F-7235A67832B1}" srcOrd="0" destOrd="0" presId="urn:microsoft.com/office/officeart/2005/8/layout/hProcess10"/>
    <dgm:cxn modelId="{FC25AF33-BBDE-4F54-BCA5-AF9D349B3893}" type="presParOf" srcId="{EF0FFD18-DC2B-48CF-9659-19A2A942E1E8}" destId="{F3E9C86A-B6C9-404E-9248-C147BE354C3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29604-3D43-474A-BE27-F8F6DB6C48D9}">
      <dsp:nvSpPr>
        <dsp:cNvPr id="0" name=""/>
        <dsp:cNvSpPr/>
      </dsp:nvSpPr>
      <dsp:spPr>
        <a:xfrm>
          <a:off x="3774" y="2391177"/>
          <a:ext cx="1240971" cy="13203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4B7EA-9D65-4087-939C-C33A244097DE}">
      <dsp:nvSpPr>
        <dsp:cNvPr id="0" name=""/>
        <dsp:cNvSpPr/>
      </dsp:nvSpPr>
      <dsp:spPr>
        <a:xfrm>
          <a:off x="168619" y="3136471"/>
          <a:ext cx="1257910" cy="1107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Datos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/>
            <a:t>Internos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/>
            <a:t>Externos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/>
            <a:t>Mercado de datos</a:t>
          </a:r>
        </a:p>
      </dsp:txBody>
      <dsp:txXfrm>
        <a:off x="201051" y="3168903"/>
        <a:ext cx="1193046" cy="1042462"/>
      </dsp:txXfrm>
    </dsp:sp>
    <dsp:sp modelId="{7F7F27E1-56A1-414F-89E1-AB94C6E4E41A}">
      <dsp:nvSpPr>
        <dsp:cNvPr id="0" name=""/>
        <dsp:cNvSpPr/>
      </dsp:nvSpPr>
      <dsp:spPr>
        <a:xfrm rot="21502075">
          <a:off x="1452742" y="2896867"/>
          <a:ext cx="208122" cy="255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>
        <a:off x="1452755" y="2948920"/>
        <a:ext cx="145685" cy="153491"/>
      </dsp:txXfrm>
    </dsp:sp>
    <dsp:sp modelId="{62593CAA-A26D-4EE0-9B90-4BF1FA1E6994}">
      <dsp:nvSpPr>
        <dsp:cNvPr id="0" name=""/>
        <dsp:cNvSpPr/>
      </dsp:nvSpPr>
      <dsp:spPr>
        <a:xfrm>
          <a:off x="1839142" y="2394131"/>
          <a:ext cx="1207754" cy="121078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703FC-3AF5-4CE7-AF4C-7D8043F455A4}">
      <dsp:nvSpPr>
        <dsp:cNvPr id="0" name=""/>
        <dsp:cNvSpPr/>
      </dsp:nvSpPr>
      <dsp:spPr>
        <a:xfrm>
          <a:off x="2033893" y="3035782"/>
          <a:ext cx="1164881" cy="1205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Análisis exploratorio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/>
            <a:t>Limpieza de datos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/>
            <a:t>Datos Faltantes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/>
            <a:t>Datos duplicados</a:t>
          </a:r>
        </a:p>
      </dsp:txBody>
      <dsp:txXfrm>
        <a:off x="2068011" y="3069900"/>
        <a:ext cx="1096645" cy="1136825"/>
      </dsp:txXfrm>
    </dsp:sp>
    <dsp:sp modelId="{20E27228-4A15-4DDB-A9BE-76FC5049B189}">
      <dsp:nvSpPr>
        <dsp:cNvPr id="0" name=""/>
        <dsp:cNvSpPr/>
      </dsp:nvSpPr>
      <dsp:spPr>
        <a:xfrm rot="107737">
          <a:off x="3244419" y="2899838"/>
          <a:ext cx="197668" cy="255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>
        <a:off x="3244434" y="2950073"/>
        <a:ext cx="138368" cy="153491"/>
      </dsp:txXfrm>
    </dsp:sp>
    <dsp:sp modelId="{2AA25200-F992-4D8F-A924-C55D19AA9028}">
      <dsp:nvSpPr>
        <dsp:cNvPr id="0" name=""/>
        <dsp:cNvSpPr/>
      </dsp:nvSpPr>
      <dsp:spPr>
        <a:xfrm>
          <a:off x="3611386" y="2408225"/>
          <a:ext cx="1220115" cy="129410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62D89-710F-452C-8024-52A68EEF5CB7}">
      <dsp:nvSpPr>
        <dsp:cNvPr id="0" name=""/>
        <dsp:cNvSpPr/>
      </dsp:nvSpPr>
      <dsp:spPr>
        <a:xfrm>
          <a:off x="3820771" y="3161381"/>
          <a:ext cx="1147975" cy="1065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Análisis de los datos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/>
            <a:t>Estadísticos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/>
            <a:t>Gráficos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/>
            <a:t>Correlación</a:t>
          </a:r>
        </a:p>
      </dsp:txBody>
      <dsp:txXfrm>
        <a:off x="3851975" y="3192585"/>
        <a:ext cx="1085567" cy="1002961"/>
      </dsp:txXfrm>
    </dsp:sp>
    <dsp:sp modelId="{2F7F8200-BE49-43D7-8009-E056BA6A7017}">
      <dsp:nvSpPr>
        <dsp:cNvPr id="0" name=""/>
        <dsp:cNvSpPr/>
      </dsp:nvSpPr>
      <dsp:spPr>
        <a:xfrm rot="21479570">
          <a:off x="5023892" y="2895872"/>
          <a:ext cx="192567" cy="255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>
        <a:off x="5023910" y="2948048"/>
        <a:ext cx="134797" cy="153491"/>
      </dsp:txXfrm>
    </dsp:sp>
    <dsp:sp modelId="{0B1D3887-4BBA-4932-8392-01751AA5F2D6}">
      <dsp:nvSpPr>
        <dsp:cNvPr id="0" name=""/>
        <dsp:cNvSpPr/>
      </dsp:nvSpPr>
      <dsp:spPr>
        <a:xfrm>
          <a:off x="5381358" y="2463650"/>
          <a:ext cx="1064645" cy="10646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1000" r="-15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28A53-4BBD-44D7-ADE1-F26E810803D6}">
      <dsp:nvSpPr>
        <dsp:cNvPr id="0" name=""/>
        <dsp:cNvSpPr/>
      </dsp:nvSpPr>
      <dsp:spPr>
        <a:xfrm>
          <a:off x="5499933" y="3098195"/>
          <a:ext cx="1174122" cy="107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Modelización</a:t>
          </a:r>
        </a:p>
      </dsp:txBody>
      <dsp:txXfrm>
        <a:off x="5531364" y="3129626"/>
        <a:ext cx="1111260" cy="1010268"/>
      </dsp:txXfrm>
    </dsp:sp>
    <dsp:sp modelId="{6A09ABE3-04B5-46C4-AE50-54926C9B3158}">
      <dsp:nvSpPr>
        <dsp:cNvPr id="0" name=""/>
        <dsp:cNvSpPr/>
      </dsp:nvSpPr>
      <dsp:spPr>
        <a:xfrm rot="72088">
          <a:off x="6670211" y="2886281"/>
          <a:ext cx="224282" cy="255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>
        <a:off x="6670218" y="2936740"/>
        <a:ext cx="156997" cy="153491"/>
      </dsp:txXfrm>
    </dsp:sp>
    <dsp:sp modelId="{881846BB-BF96-46E4-B6C8-5F39841912BE}">
      <dsp:nvSpPr>
        <dsp:cNvPr id="0" name=""/>
        <dsp:cNvSpPr/>
      </dsp:nvSpPr>
      <dsp:spPr>
        <a:xfrm>
          <a:off x="7086668" y="2415821"/>
          <a:ext cx="1384656" cy="123854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B2C19-07D0-4714-8B33-54E69D79D79F}">
      <dsp:nvSpPr>
        <dsp:cNvPr id="0" name=""/>
        <dsp:cNvSpPr/>
      </dsp:nvSpPr>
      <dsp:spPr>
        <a:xfrm>
          <a:off x="7332815" y="3128606"/>
          <a:ext cx="1238991" cy="10905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Evaluación del Modelo</a:t>
          </a:r>
        </a:p>
      </dsp:txBody>
      <dsp:txXfrm>
        <a:off x="7364756" y="3160547"/>
        <a:ext cx="1175109" cy="1026666"/>
      </dsp:txXfrm>
    </dsp:sp>
    <dsp:sp modelId="{CE85B3F8-53BD-47C2-8F47-3B1FF84FA710}">
      <dsp:nvSpPr>
        <dsp:cNvPr id="0" name=""/>
        <dsp:cNvSpPr/>
      </dsp:nvSpPr>
      <dsp:spPr>
        <a:xfrm rot="60893">
          <a:off x="8650893" y="2924220"/>
          <a:ext cx="179611" cy="255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>
        <a:off x="8650897" y="2974907"/>
        <a:ext cx="125728" cy="153491"/>
      </dsp:txXfrm>
    </dsp:sp>
    <dsp:sp modelId="{E746282C-6D7D-4895-BA7F-7235A67832B1}">
      <dsp:nvSpPr>
        <dsp:cNvPr id="0" name=""/>
        <dsp:cNvSpPr/>
      </dsp:nvSpPr>
      <dsp:spPr>
        <a:xfrm>
          <a:off x="8984418" y="2395824"/>
          <a:ext cx="1309002" cy="13444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9C86A-B6C9-404E-9248-C147BE354C38}">
      <dsp:nvSpPr>
        <dsp:cNvPr id="0" name=""/>
        <dsp:cNvSpPr/>
      </dsp:nvSpPr>
      <dsp:spPr>
        <a:xfrm>
          <a:off x="9279911" y="3174506"/>
          <a:ext cx="1064645" cy="1064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Presentación</a:t>
          </a:r>
        </a:p>
      </dsp:txBody>
      <dsp:txXfrm>
        <a:off x="9311093" y="3205688"/>
        <a:ext cx="1002281" cy="1002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hyperlink" Target="https://finance.yahoo.com/looku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ajeronimo@prodigy.net.mx" TargetMode="External"/><Relationship Id="rId7" Type="http://schemas.openxmlformats.org/officeDocument/2006/relationships/image" Target="../media/image22.png"/><Relationship Id="rId2" Type="http://schemas.openxmlformats.org/officeDocument/2006/relationships/hyperlink" Target="mailto:ajeronimo@seisgradosdata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www.facebook.com/seisgrados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98685-EEAA-450A-9D48-2A21E68A0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Big Data y uso de Datos con 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B227F5-9F38-41FA-952D-02EF175CE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Una mirada al análisis de datos desde la Series de Tiempo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088096-1B5F-4FC0-B074-6D37FE66FCD1}"/>
              </a:ext>
            </a:extLst>
          </p:cNvPr>
          <p:cNvSpPr txBox="1"/>
          <p:nvPr/>
        </p:nvSpPr>
        <p:spPr>
          <a:xfrm>
            <a:off x="8652681" y="5609230"/>
            <a:ext cx="298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Armando Jerónimo Cano</a:t>
            </a:r>
          </a:p>
          <a:p>
            <a:r>
              <a:rPr lang="es-MX" dirty="0"/>
              <a:t>Septiembre de 2020</a:t>
            </a:r>
          </a:p>
        </p:txBody>
      </p:sp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DEAFCA1-8B40-4DD8-B58C-245B7B50D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931" y="2815735"/>
            <a:ext cx="3322137" cy="112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6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EAEB3-4ED4-40C9-AF2B-F31CBD9E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Índice de la presentación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A921F4-5F3B-4991-BE43-630A36565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Obtención de datos masivos</a:t>
            </a:r>
          </a:p>
          <a:p>
            <a:pPr lvl="1"/>
            <a:r>
              <a:rPr lang="es-MX" dirty="0" err="1"/>
              <a:t>Yahoo</a:t>
            </a:r>
            <a:r>
              <a:rPr lang="es-MX" dirty="0"/>
              <a:t> </a:t>
            </a:r>
            <a:r>
              <a:rPr lang="es-MX" dirty="0" err="1"/>
              <a:t>Financial</a:t>
            </a:r>
            <a:endParaRPr lang="es-MX" dirty="0"/>
          </a:p>
          <a:p>
            <a:pPr lvl="1"/>
            <a:r>
              <a:rPr lang="es-MX" dirty="0"/>
              <a:t>Datos abiertos</a:t>
            </a:r>
          </a:p>
          <a:p>
            <a:r>
              <a:rPr lang="es-MX" dirty="0"/>
              <a:t>Análisis y limpieza de los datos</a:t>
            </a:r>
          </a:p>
          <a:p>
            <a:pPr lvl="1"/>
            <a:r>
              <a:rPr lang="es-MX" dirty="0"/>
              <a:t>Valores faltantes</a:t>
            </a:r>
          </a:p>
          <a:p>
            <a:pPr lvl="1"/>
            <a:r>
              <a:rPr lang="es-MX" dirty="0"/>
              <a:t>Llenado de datos faltantes</a:t>
            </a:r>
          </a:p>
          <a:p>
            <a:r>
              <a:rPr lang="es-MX" dirty="0"/>
              <a:t>El papel de la estadística descriptiva</a:t>
            </a:r>
          </a:p>
          <a:p>
            <a:pPr lvl="1"/>
            <a:r>
              <a:rPr lang="es-MX" dirty="0"/>
              <a:t>Graficas de cajas</a:t>
            </a:r>
          </a:p>
          <a:p>
            <a:pPr lvl="1"/>
            <a:r>
              <a:rPr lang="es-MX" dirty="0"/>
              <a:t>Valores de tendencia central y de dispersión</a:t>
            </a:r>
          </a:p>
          <a:p>
            <a:r>
              <a:rPr lang="es-MX" dirty="0"/>
              <a:t>Análisis de Series de Tiempos</a:t>
            </a:r>
          </a:p>
          <a:p>
            <a:pPr lvl="1"/>
            <a:r>
              <a:rPr lang="es-MX" dirty="0"/>
              <a:t>Un ejemplo del de análisis</a:t>
            </a:r>
          </a:p>
          <a:p>
            <a:pPr lvl="1"/>
            <a:r>
              <a:rPr lang="es-MX"/>
              <a:t>Modelización</a:t>
            </a:r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6914D7-1CCC-4335-8961-A537553C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122" y="2287385"/>
            <a:ext cx="4419600" cy="3438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5E45ABD-D464-400E-A1C6-41B4544E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777" y="863781"/>
            <a:ext cx="1987171" cy="67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3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75FD39B-E855-43BD-B418-86AF62A18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604985"/>
              </p:ext>
            </p:extLst>
          </p:nvPr>
        </p:nvGraphicFramePr>
        <p:xfrm>
          <a:off x="1260088" y="89210"/>
          <a:ext cx="10348332" cy="6634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echa: en U 3">
            <a:extLst>
              <a:ext uri="{FF2B5EF4-FFF2-40B4-BE49-F238E27FC236}">
                <a16:creationId xmlns:a16="http://schemas.microsoft.com/office/drawing/2014/main" id="{401340E0-B807-4D16-AB7A-D1CB8C0666AA}"/>
              </a:ext>
            </a:extLst>
          </p:cNvPr>
          <p:cNvSpPr/>
          <p:nvPr/>
        </p:nvSpPr>
        <p:spPr>
          <a:xfrm flipH="1">
            <a:off x="6813395" y="1672683"/>
            <a:ext cx="1862257" cy="680224"/>
          </a:xfrm>
          <a:prstGeom prst="utur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F2210E-2AC2-4BC5-9A3C-3D598833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 del análisis de datos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D84D70A5-E75B-4F50-9C1D-8CF4A4D0CAC8}"/>
              </a:ext>
            </a:extLst>
          </p:cNvPr>
          <p:cNvSpPr/>
          <p:nvPr/>
        </p:nvSpPr>
        <p:spPr>
          <a:xfrm rot="16200000">
            <a:off x="2693019" y="3083311"/>
            <a:ext cx="334537" cy="32004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3B48E0CF-94D9-4B0D-8692-B92190EE6700}"/>
              </a:ext>
            </a:extLst>
          </p:cNvPr>
          <p:cNvSpPr/>
          <p:nvPr/>
        </p:nvSpPr>
        <p:spPr>
          <a:xfrm rot="16200000">
            <a:off x="8406162" y="2016511"/>
            <a:ext cx="334537" cy="533400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E8E882D-B86A-4637-AEE7-D793C171DBE2}"/>
              </a:ext>
            </a:extLst>
          </p:cNvPr>
          <p:cNvSpPr txBox="1"/>
          <p:nvPr/>
        </p:nvSpPr>
        <p:spPr>
          <a:xfrm>
            <a:off x="2609386" y="5140712"/>
            <a:ext cx="89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70 %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80E685D-8CE1-4864-9E0C-A86C6442D622}"/>
              </a:ext>
            </a:extLst>
          </p:cNvPr>
          <p:cNvSpPr txBox="1"/>
          <p:nvPr/>
        </p:nvSpPr>
        <p:spPr>
          <a:xfrm>
            <a:off x="8229603" y="5034984"/>
            <a:ext cx="89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30 %</a:t>
            </a:r>
          </a:p>
        </p:txBody>
      </p:sp>
      <p:pic>
        <p:nvPicPr>
          <p:cNvPr id="13" name="Imagen 1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D36F397-95E2-4CA8-874A-A2F1612575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1893" y="900147"/>
            <a:ext cx="1629377" cy="5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3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25B32D-4EF4-4FF3-A6EA-C98B92BD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s-MX" sz="2400" dirty="0"/>
              <a:t>Fuentes de datos originarios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A7F75-2757-439A-A4E5-CF453890D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256" y="2170028"/>
            <a:ext cx="4560164" cy="3751270"/>
          </a:xfrm>
        </p:spPr>
        <p:txBody>
          <a:bodyPr>
            <a:normAutofit fontScale="92500" lnSpcReduction="20000"/>
          </a:bodyPr>
          <a:lstStyle/>
          <a:p>
            <a:r>
              <a:rPr lang="es-MX" sz="2200" dirty="0"/>
              <a:t>Datos abiertos</a:t>
            </a:r>
          </a:p>
          <a:p>
            <a:pPr lvl="1"/>
            <a:r>
              <a:rPr lang="es-MX" sz="1800" dirty="0"/>
              <a:t> datos.gob.mx</a:t>
            </a:r>
          </a:p>
          <a:p>
            <a:pPr lvl="1"/>
            <a:r>
              <a:rPr lang="es-MX" sz="1800" dirty="0"/>
              <a:t> inegi.org.mx</a:t>
            </a:r>
          </a:p>
          <a:p>
            <a:pPr lvl="1"/>
            <a:r>
              <a:rPr lang="es-MX" sz="1800" dirty="0">
                <a:hlinkClick r:id="rId4"/>
              </a:rPr>
              <a:t>https://finance.yahoo.com/lookup</a:t>
            </a:r>
            <a:endParaRPr lang="es-MX" sz="1800" dirty="0"/>
          </a:p>
          <a:p>
            <a:r>
              <a:rPr lang="es-MX" sz="2600" dirty="0"/>
              <a:t>Datos propios </a:t>
            </a:r>
          </a:p>
          <a:p>
            <a:r>
              <a:rPr lang="es-MX" sz="2200" dirty="0"/>
              <a:t>Mercado de datos</a:t>
            </a:r>
          </a:p>
          <a:p>
            <a:r>
              <a:rPr lang="es-MX" sz="2200" dirty="0"/>
              <a:t>Organización de los datos</a:t>
            </a:r>
          </a:p>
          <a:p>
            <a:pPr lvl="1"/>
            <a:r>
              <a:rPr lang="es-MX" sz="1800" dirty="0"/>
              <a:t>DW</a:t>
            </a:r>
          </a:p>
          <a:p>
            <a:pPr lvl="1"/>
            <a:r>
              <a:rPr lang="es-MX" sz="1800" dirty="0"/>
              <a:t>Lago de datos</a:t>
            </a:r>
          </a:p>
          <a:p>
            <a:pPr lvl="1"/>
            <a:r>
              <a:rPr lang="es-MX" sz="1800" dirty="0"/>
              <a:t>BD</a:t>
            </a:r>
          </a:p>
          <a:p>
            <a:pPr lvl="1"/>
            <a:r>
              <a:rPr lang="es-MX" sz="1800" dirty="0"/>
              <a:t>Web</a:t>
            </a:r>
          </a:p>
          <a:p>
            <a:pPr lvl="1"/>
            <a:r>
              <a:rPr lang="es-MX" sz="1800" dirty="0"/>
              <a:t>Hojas de calculo</a:t>
            </a:r>
          </a:p>
          <a:p>
            <a:pPr lvl="1"/>
            <a:r>
              <a:rPr lang="es-MX" sz="1800" dirty="0"/>
              <a:t>Etc.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480E61-25F3-414A-8A58-947622CE9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878" y="2170028"/>
            <a:ext cx="5028124" cy="28660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A365D65-3B34-4D9B-A16A-CBADDFD1A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1492" y="503570"/>
            <a:ext cx="1997097" cy="67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3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4A83B-4F37-4254-A7A9-D3787563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Modelización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97A1146-B610-4346-A6E5-EACF1B846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7681" y="2227618"/>
            <a:ext cx="3968767" cy="359886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92F317A-EE41-445D-B559-96645CFE782D}"/>
                  </a:ext>
                </a:extLst>
              </p:cNvPr>
              <p:cNvSpPr txBox="1"/>
              <p:nvPr/>
            </p:nvSpPr>
            <p:spPr>
              <a:xfrm>
                <a:off x="1460310" y="2674961"/>
                <a:ext cx="4872251" cy="3050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MX" dirty="0"/>
                  <a:t>Cómo se comporta nuestro problema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MX" dirty="0"/>
                  <a:t>Cuales son las variables con las que cuenta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MX" dirty="0"/>
                  <a:t>Qué dice la teoría sobre su comportamiento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MX" dirty="0"/>
                  <a:t>Crear una representación del problema (modelización)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 </m:t>
                      </m:r>
                      <m:acc>
                        <m:accPr>
                          <m:chr m:val="̂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92F317A-EE41-445D-B559-96645CFE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310" y="2674961"/>
                <a:ext cx="4872251" cy="3050579"/>
              </a:xfrm>
              <a:prstGeom prst="rect">
                <a:avLst/>
              </a:prstGeom>
              <a:blipFill>
                <a:blip r:embed="rId3"/>
                <a:stretch>
                  <a:fillRect l="-876" r="-100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C015A2D-7446-48DF-BE7D-7C654A326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325" y="1031519"/>
            <a:ext cx="1648736" cy="56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8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404702C-DEDB-4FEC-A26F-F56A19FFB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180" y="2308930"/>
            <a:ext cx="4844577" cy="4259214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AA8CEDA-1931-470F-B52F-109FB7CC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del modelo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AD5E55-B8BB-4266-83FC-113E9E8E9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9" y="2308930"/>
            <a:ext cx="5259845" cy="4313916"/>
          </a:xfrm>
          <a:prstGeom prst="rect">
            <a:avLst/>
          </a:prstGeom>
        </p:spPr>
      </p:pic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D28747B-7B75-4EF5-9C1B-A99067F13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854" y="616748"/>
            <a:ext cx="2927672" cy="99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6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E5C46-73F4-4863-AF57-A1806D5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Jefe</a:t>
            </a:r>
            <a:br>
              <a:rPr lang="es-MX" dirty="0"/>
            </a:br>
            <a:r>
              <a:rPr lang="es-MX" dirty="0"/>
              <a:t>Colegas</a:t>
            </a:r>
            <a:br>
              <a:rPr lang="es-MX" dirty="0"/>
            </a:br>
            <a:r>
              <a:rPr lang="es-MX" dirty="0"/>
              <a:t>Socios</a:t>
            </a:r>
            <a:br>
              <a:rPr lang="es-MX" dirty="0"/>
            </a:br>
            <a:r>
              <a:rPr lang="es-MX" dirty="0" err="1"/>
              <a:t>Sponser</a:t>
            </a:r>
            <a:br>
              <a:rPr lang="es-MX" dirty="0"/>
            </a:br>
            <a:r>
              <a:rPr lang="es-MX" dirty="0"/>
              <a:t>Socios</a:t>
            </a:r>
            <a:br>
              <a:rPr lang="es-MX" dirty="0"/>
            </a:br>
            <a:r>
              <a:rPr lang="es-MX" dirty="0"/>
              <a:t>Clientes</a:t>
            </a:r>
            <a:br>
              <a:rPr lang="es-MX" dirty="0"/>
            </a:br>
            <a:r>
              <a:rPr lang="es-MX" dirty="0"/>
              <a:t>Público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5FA5B8-D804-4DB9-BFF0-98A2A247C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Presentación de los resultados (</a:t>
            </a:r>
            <a:r>
              <a:rPr lang="es-MX" dirty="0" err="1"/>
              <a:t>history</a:t>
            </a:r>
            <a:r>
              <a:rPr lang="es-MX" dirty="0"/>
              <a:t> </a:t>
            </a:r>
            <a:r>
              <a:rPr lang="es-MX" dirty="0" err="1"/>
              <a:t>telling</a:t>
            </a:r>
            <a:r>
              <a:rPr lang="es-MX" dirty="0"/>
              <a:t>)</a:t>
            </a:r>
          </a:p>
        </p:txBody>
      </p:sp>
      <p:pic>
        <p:nvPicPr>
          <p:cNvPr id="7" name="Imagen 6" descr="Una persona sentado en un escritorio&#10;&#10;Descripción generada automáticamente">
            <a:extLst>
              <a:ext uri="{FF2B5EF4-FFF2-40B4-BE49-F238E27FC236}">
                <a16:creationId xmlns:a16="http://schemas.microsoft.com/office/drawing/2014/main" id="{3F0211A9-FB01-4874-AF0A-81A9CA920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90" y="2445595"/>
            <a:ext cx="2371335" cy="158049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65FD64A-CE7B-4094-A5E9-30C6DA251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381" y="1334556"/>
            <a:ext cx="3064420" cy="2756695"/>
          </a:xfrm>
          <a:prstGeom prst="rect">
            <a:avLst/>
          </a:prstGeom>
        </p:spPr>
      </p:pic>
      <p:pic>
        <p:nvPicPr>
          <p:cNvPr id="11" name="Imagen 10" descr="Personas sentadas en una mesa&#10;&#10;Descripción generada automáticamente">
            <a:extLst>
              <a:ext uri="{FF2B5EF4-FFF2-40B4-BE49-F238E27FC236}">
                <a16:creationId xmlns:a16="http://schemas.microsoft.com/office/drawing/2014/main" id="{76A58BB9-B916-40AF-959A-73D5024E6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589" y="716469"/>
            <a:ext cx="2371336" cy="1482085"/>
          </a:xfrm>
          <a:prstGeom prst="rect">
            <a:avLst/>
          </a:prstGeom>
        </p:spPr>
      </p:pic>
      <p:pic>
        <p:nvPicPr>
          <p:cNvPr id="13" name="Imagen 1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68660A1-CA1B-421A-A4FB-3351DDFA7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761" y="4887872"/>
            <a:ext cx="1714419" cy="58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1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5E9A548-CB8C-4B13-8129-DA59DAF7E9D6}"/>
              </a:ext>
            </a:extLst>
          </p:cNvPr>
          <p:cNvSpPr txBox="1"/>
          <p:nvPr/>
        </p:nvSpPr>
        <p:spPr>
          <a:xfrm>
            <a:off x="2018374" y="971004"/>
            <a:ext cx="760513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¡Gracias!</a:t>
            </a:r>
          </a:p>
          <a:p>
            <a:endParaRPr lang="es-MX" sz="4000" dirty="0"/>
          </a:p>
          <a:p>
            <a:r>
              <a:rPr lang="es-MX" sz="2000" dirty="0">
                <a:hlinkClick r:id="rId2"/>
              </a:rPr>
              <a:t>s</a:t>
            </a:r>
            <a:r>
              <a:rPr lang="es-MX" sz="2000" dirty="0">
                <a:hlinkClick r:id="rId2"/>
              </a:rPr>
              <a:t>eisgradosdata@hotmail.com</a:t>
            </a:r>
          </a:p>
          <a:p>
            <a:r>
              <a:rPr lang="es-MX" sz="2000" dirty="0">
                <a:hlinkClick r:id="rId2"/>
              </a:rPr>
              <a:t>ajeronimo@seisgradosdata.com</a:t>
            </a:r>
            <a:endParaRPr lang="es-MX" sz="2000" dirty="0"/>
          </a:p>
          <a:p>
            <a:r>
              <a:rPr lang="es-MX" sz="2000" dirty="0">
                <a:hlinkClick r:id="rId3"/>
              </a:rPr>
              <a:t>ajeronimo@prodigy.net.mx</a:t>
            </a:r>
            <a:endParaRPr lang="es-MX" sz="2000" dirty="0"/>
          </a:p>
          <a:p>
            <a:endParaRPr lang="es-MX" sz="4000" dirty="0"/>
          </a:p>
          <a:p>
            <a:r>
              <a:rPr lang="es-MX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http://seisgradosdata.com</a:t>
            </a:r>
          </a:p>
          <a:p>
            <a:endParaRPr lang="es-MX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MX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https://www.facebook.com/seisgradosdata</a:t>
            </a:r>
            <a:endParaRPr lang="es-MX" dirty="0"/>
          </a:p>
          <a:p>
            <a:endParaRPr lang="es-MX" dirty="0"/>
          </a:p>
          <a:p>
            <a:r>
              <a:rPr lang="es-MX" dirty="0"/>
              <a:t>@data_seis</a:t>
            </a:r>
          </a:p>
          <a:p>
            <a:endParaRPr lang="es-MX" dirty="0"/>
          </a:p>
          <a:p>
            <a:r>
              <a:rPr lang="es-MX" dirty="0"/>
              <a:t>https://github.com/Ajeronimo/Series-de-tiempo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0FB1D4-9823-46D2-B23F-41B33F0A1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504" y="4428542"/>
            <a:ext cx="419100" cy="4095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0AF3DEE-F72E-4E11-8CE5-89FD51749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1504" y="4968900"/>
            <a:ext cx="430055" cy="3822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880683B-CAFD-480E-A05C-5324D1C2D9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1028" y="5475197"/>
            <a:ext cx="430055" cy="409576"/>
          </a:xfrm>
          <a:prstGeom prst="rect">
            <a:avLst/>
          </a:prstGeom>
        </p:spPr>
      </p:pic>
      <p:pic>
        <p:nvPicPr>
          <p:cNvPr id="10" name="Imagen 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92C832E-90EE-47F2-821E-4F92D84364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8366" y="3780664"/>
            <a:ext cx="1475907" cy="50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9503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5579</TotalTime>
  <Words>265</Words>
  <Application>Microsoft Office PowerPoint</Application>
  <PresentationFormat>Panorámica</PresentationFormat>
  <Paragraphs>71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Trebuchet MS</vt:lpstr>
      <vt:lpstr>Berlín</vt:lpstr>
      <vt:lpstr>Big Data y uso de Datos con R</vt:lpstr>
      <vt:lpstr>Índice de la presentación </vt:lpstr>
      <vt:lpstr>Proceso del análisis de datos</vt:lpstr>
      <vt:lpstr>Fuentes de datos originarios</vt:lpstr>
      <vt:lpstr>Modelización</vt:lpstr>
      <vt:lpstr>Evaluación del modelo</vt:lpstr>
      <vt:lpstr>Jefe Colegas Socios Sponser Socios Clientes Público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y uso de Datos con R</dc:title>
  <dc:creator>Armando Jeronimo</dc:creator>
  <cp:lastModifiedBy>Armando Jeronimo</cp:lastModifiedBy>
  <cp:revision>8</cp:revision>
  <dcterms:created xsi:type="dcterms:W3CDTF">2020-09-17T15:17:40Z</dcterms:created>
  <dcterms:modified xsi:type="dcterms:W3CDTF">2020-09-21T22:34:55Z</dcterms:modified>
</cp:coreProperties>
</file>