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  <p:sldId id="266" r:id="rId6"/>
    <p:sldId id="261" r:id="rId7"/>
    <p:sldId id="263" r:id="rId8"/>
    <p:sldId id="265" r:id="rId9"/>
    <p:sldId id="262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45FC8-EC62-4158-AC26-C566AC42B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851EEA-EFD1-4E7E-8F58-A780E0DBB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86C1B2-FB6C-420F-876E-ECBF2CD0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BCCC-97FE-4E07-A467-C50DFBB62018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EF6680-C114-4272-B2D4-E531FAAB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30E527-DD30-4008-8C3C-47FCE732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30BD-AF43-4BB9-B065-597444643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0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AAAE08-1D99-4FEC-B013-196A9951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22583E-A7C8-40DD-8EBD-66F3F5C09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C04EFA-639B-427E-96D7-AAA33AC1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BCCC-97FE-4E07-A467-C50DFBB62018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7FEA16-2BE7-43B6-BBB9-20DFBFB5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312351-1898-46DF-A6E3-27881C97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30BD-AF43-4BB9-B065-597444643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88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27493C-8C9F-48CC-99E0-8807010EE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50B516-7DAB-4F32-BDD3-591D0D9BE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03ED1B-22CA-4E1C-9BBE-F05DAB9D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BCCC-97FE-4E07-A467-C50DFBB62018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0450EF-48C3-4484-A5C9-414415B0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FBBDF3-5CBF-4B57-9A70-BDE979FA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30BD-AF43-4BB9-B065-597444643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32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7A7DB-BB52-4411-8C09-06857C72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B0E8A1-32C9-40AC-8254-3DF14FEE0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057FE7-451F-4F09-BE4C-DFA79D14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BCCC-97FE-4E07-A467-C50DFBB62018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252D47-5175-468A-8968-B10175D6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E66398-DB42-42FD-A710-DA486026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30BD-AF43-4BB9-B065-597444643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83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93349-931F-48A6-B6DF-78153DA1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D6F525-D09E-4A41-A089-F0751F514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FB534A-27ED-4459-83B6-036DA171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BCCC-97FE-4E07-A467-C50DFBB62018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77421C-86B1-405C-98D1-F5577DFC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1F6288-1284-4BFA-BE7C-C3027C61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30BD-AF43-4BB9-B065-597444643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10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C2E10-9A02-457B-9841-A9EEAAC0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3FEA3-7BF1-49C5-B5FD-F927A43D4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1456C8-EA0E-42DC-9D6C-6FFDA233F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7AFF6E-D13E-4A28-BB4C-C5F28694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BCCC-97FE-4E07-A467-C50DFBB62018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6BC8F5-FD7F-4606-A754-0E19D549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B47AF4-4DE9-463F-9E2B-73ABB373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30BD-AF43-4BB9-B065-597444643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17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C2FBD-DA68-402D-8354-70DF70E4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76F05C-B76D-49A2-B67E-40A6F2FE7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E30F64-5808-46D0-BA74-B7FC093A9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65562CB-3A71-4A38-8784-27247A0D8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0C46B3-BAFD-4A74-89DF-41FD35B09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1241AF7-380B-4B2E-8C47-7D973963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BCCC-97FE-4E07-A467-C50DFBB62018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E746C9-EA32-4CAA-850D-14D51B35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D61E070-0614-40F5-B323-AD9A5B40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30BD-AF43-4BB9-B065-597444643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98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80698-6022-4231-A4ED-91B8049B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3F643B2-7C93-4B21-9A3F-64D128D3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BCCC-97FE-4E07-A467-C50DFBB62018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68A86E7-AB75-4895-B8E6-14E235AE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0EAD6A-8C81-49A0-AE26-0F830826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30BD-AF43-4BB9-B065-597444643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05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7976B0-AA81-4A3F-88F9-2BBA501E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BCCC-97FE-4E07-A467-C50DFBB62018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605ADE-2D9C-48FF-BE8A-DBCCC16C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92A1DD-5057-476B-91F5-8D988886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30BD-AF43-4BB9-B065-597444643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55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72D9F-7E22-4563-93C3-755F3102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CE0999-EE8A-49CD-B75F-48AE2B3B8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62F945-277D-45EE-870F-41F368588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A7C3C8-4F54-46B9-91FF-B8085C54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BCCC-97FE-4E07-A467-C50DFBB62018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3A383D-1B93-45AA-A663-492E4992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91B20B-A5BA-4576-873B-9A824AA0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30BD-AF43-4BB9-B065-597444643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00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88D49-D32F-4BC3-A93D-2C1C8DAF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4C21316-0951-4D87-AC97-4D9DC82F4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7EF9A1-ABE5-4B97-99DA-B6E19213E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120AB1-A328-4316-A142-A3FF9F45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BCCC-97FE-4E07-A467-C50DFBB62018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444322-12D0-4AAE-97AD-B55C012E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FACF5-BA80-4498-9AAD-A677584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30BD-AF43-4BB9-B065-597444643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26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8821B4-DA81-4F2B-9971-E96346C1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FFDE77-FA5E-4AB7-B66C-18FA2388B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A62CF1-4C4E-488C-B6F8-F0B0065C4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0BCCC-97FE-4E07-A467-C50DFBB62018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3E5FBE-0632-48C6-93F6-713D9ACDC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67A566-1032-40E3-952D-146C20662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A30BD-AF43-4BB9-B065-597444643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5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E41E6-E689-468E-89E5-582A0165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		Stage </a:t>
            </a:r>
          </a:p>
        </p:txBody>
      </p:sp>
      <p:pic>
        <p:nvPicPr>
          <p:cNvPr id="1026" name="Picture 2" descr="Francois Martenot Burgundy Pinot Noir | Ocado">
            <a:extLst>
              <a:ext uri="{FF2B5EF4-FFF2-40B4-BE49-F238E27FC236}">
                <a16:creationId xmlns:a16="http://schemas.microsoft.com/office/drawing/2014/main" id="{3462291C-B552-4EF9-8F84-EDE0C5F9F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412" y="1315945"/>
            <a:ext cx="5243175" cy="525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60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04671B-BCDE-40C6-BECA-FD62C00B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des deux dernières semaines</a:t>
            </a:r>
          </a:p>
        </p:txBody>
      </p:sp>
      <p:pic>
        <p:nvPicPr>
          <p:cNvPr id="2050" name="Picture 2" descr="Résultat de recherche d'images pour &quot;sens interdit ...">
            <a:extLst>
              <a:ext uri="{FF2B5EF4-FFF2-40B4-BE49-F238E27FC236}">
                <a16:creationId xmlns:a16="http://schemas.microsoft.com/office/drawing/2014/main" id="{A0EC0A21-1DC2-4403-B3E0-EC2A43C737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44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501B8-6D4D-40CE-88B9-99E40F77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02FBE4-1EB8-4862-BA1C-366B28919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François Martenot</a:t>
            </a:r>
          </a:p>
          <a:p>
            <a:r>
              <a:rPr lang="fr-FR" dirty="0"/>
              <a:t>Durant le stage</a:t>
            </a:r>
          </a:p>
          <a:p>
            <a:pPr lvl="1"/>
            <a:r>
              <a:rPr lang="fr-FR" dirty="0"/>
              <a:t>Les activités et projets</a:t>
            </a:r>
          </a:p>
          <a:p>
            <a:pPr lvl="1"/>
            <a:r>
              <a:rPr lang="fr-FR" dirty="0"/>
              <a:t>Les semaines </a:t>
            </a:r>
          </a:p>
          <a:p>
            <a:r>
              <a:rPr lang="fr-FR" dirty="0"/>
              <a:t>Projet VIVINO</a:t>
            </a:r>
          </a:p>
          <a:p>
            <a:r>
              <a:rPr lang="fr-FR" dirty="0"/>
              <a:t> Apprentissage des servlets</a:t>
            </a:r>
          </a:p>
          <a:p>
            <a:r>
              <a:rPr lang="fr-FR" dirty="0"/>
              <a:t>AS400 et visite du site</a:t>
            </a:r>
          </a:p>
          <a:p>
            <a:r>
              <a:rPr lang="fr-FR" dirty="0"/>
              <a:t>Problème des deux dernières semaines</a:t>
            </a:r>
          </a:p>
        </p:txBody>
      </p:sp>
    </p:spTree>
    <p:extLst>
      <p:ext uri="{BB962C8B-B14F-4D97-AF65-F5344CB8AC3E}">
        <p14:creationId xmlns:p14="http://schemas.microsoft.com/office/powerpoint/2010/main" val="347035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9BB89-B5F6-42A9-95F4-03FAC671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l’entreprise François Martenot</a:t>
            </a:r>
          </a:p>
        </p:txBody>
      </p:sp>
      <p:pic>
        <p:nvPicPr>
          <p:cNvPr id="1026" name="Picture 2" descr="Pourquoi Tresch vend l'un de ses sites viticoles à Vente ...">
            <a:extLst>
              <a:ext uri="{FF2B5EF4-FFF2-40B4-BE49-F238E27FC236}">
                <a16:creationId xmlns:a16="http://schemas.microsoft.com/office/drawing/2014/main" id="{D618B918-F3EC-49DB-991B-A5AC5BC0BD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005" y="1825625"/>
            <a:ext cx="733798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69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C62E5-36A5-4C70-8B4B-D20026E7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Stage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D7B61E3-E6E3-4F53-B805-BF3032E81C21}"/>
              </a:ext>
            </a:extLst>
          </p:cNvPr>
          <p:cNvSpPr/>
          <p:nvPr/>
        </p:nvSpPr>
        <p:spPr>
          <a:xfrm>
            <a:off x="4660776" y="1580226"/>
            <a:ext cx="234370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1er semaine </a:t>
            </a:r>
          </a:p>
          <a:p>
            <a:pPr algn="ctr"/>
            <a:r>
              <a:rPr lang="fr-FR" dirty="0"/>
              <a:t>Présentation de l’entreprise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CDB94BB-EBDD-4667-B76C-D36F0E7E00F0}"/>
              </a:ext>
            </a:extLst>
          </p:cNvPr>
          <p:cNvSpPr/>
          <p:nvPr/>
        </p:nvSpPr>
        <p:spPr>
          <a:xfrm>
            <a:off x="4776186" y="2597459"/>
            <a:ext cx="211288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2ème semaine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F9DD4B7-CAB6-4EBB-BEC7-1C1EF7B5B301}"/>
              </a:ext>
            </a:extLst>
          </p:cNvPr>
          <p:cNvSpPr/>
          <p:nvPr/>
        </p:nvSpPr>
        <p:spPr>
          <a:xfrm>
            <a:off x="4696287" y="3614692"/>
            <a:ext cx="2263806" cy="116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 &amp; 4ème semaine</a:t>
            </a:r>
          </a:p>
          <a:p>
            <a:pPr algn="ctr"/>
            <a:r>
              <a:rPr lang="fr-FR" dirty="0"/>
              <a:t>Apprentissage</a:t>
            </a:r>
          </a:p>
          <a:p>
            <a:pPr algn="ctr"/>
            <a:r>
              <a:rPr lang="fr-FR" dirty="0"/>
              <a:t>&amp; mini projet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39589D1-6F4F-412B-8CFC-746165F6034C}"/>
              </a:ext>
            </a:extLst>
          </p:cNvPr>
          <p:cNvSpPr/>
          <p:nvPr/>
        </p:nvSpPr>
        <p:spPr>
          <a:xfrm>
            <a:off x="4696286" y="4776186"/>
            <a:ext cx="2343705" cy="150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 &amp; 6ème semaine</a:t>
            </a:r>
          </a:p>
          <a:p>
            <a:pPr algn="ctr"/>
            <a:r>
              <a:rPr lang="fr-FR" dirty="0"/>
              <a:t>Finir le  mini projet et commencer le vrai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483B4B9-1E14-40E7-BDBD-94E7DB642B0F}"/>
              </a:ext>
            </a:extLst>
          </p:cNvPr>
          <p:cNvSpPr/>
          <p:nvPr/>
        </p:nvSpPr>
        <p:spPr>
          <a:xfrm>
            <a:off x="8273988" y="1491449"/>
            <a:ext cx="211288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Annexe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B1E6E24-BC64-4212-BE6D-A760ADF15B4F}"/>
              </a:ext>
            </a:extLst>
          </p:cNvPr>
          <p:cNvSpPr/>
          <p:nvPr/>
        </p:nvSpPr>
        <p:spPr>
          <a:xfrm>
            <a:off x="8273988" y="2494626"/>
            <a:ext cx="211288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Visite du site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E7F964E-7F46-4026-95FF-10BEDFDB8510}"/>
              </a:ext>
            </a:extLst>
          </p:cNvPr>
          <p:cNvSpPr/>
          <p:nvPr/>
        </p:nvSpPr>
        <p:spPr>
          <a:xfrm>
            <a:off x="8273988" y="3497803"/>
            <a:ext cx="211288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Présentation L’AS400</a:t>
            </a:r>
          </a:p>
        </p:txBody>
      </p:sp>
    </p:spTree>
    <p:extLst>
      <p:ext uri="{BB962C8B-B14F-4D97-AF65-F5344CB8AC3E}">
        <p14:creationId xmlns:p14="http://schemas.microsoft.com/office/powerpoint/2010/main" val="56642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BFAD7-0BDA-48A1-88F2-231B28CA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Débuts</a:t>
            </a:r>
          </a:p>
        </p:txBody>
      </p:sp>
      <p:pic>
        <p:nvPicPr>
          <p:cNvPr id="1026" name="Picture 2" descr="Image result for office teamwork | Blog, Teamwork, Lancer">
            <a:extLst>
              <a:ext uri="{FF2B5EF4-FFF2-40B4-BE49-F238E27FC236}">
                <a16:creationId xmlns:a16="http://schemas.microsoft.com/office/drawing/2014/main" id="{A0785177-38BC-40EE-9B66-1817EDF379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89" y="1825625"/>
            <a:ext cx="65372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41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40DE6-71D2-447E-8410-F468944C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VIVINO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DEE5537-CE79-41F7-A0DC-F2D675595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73" y="1825625"/>
            <a:ext cx="8953454" cy="4351338"/>
          </a:xfrm>
        </p:spPr>
      </p:pic>
    </p:spTree>
    <p:extLst>
      <p:ext uri="{BB962C8B-B14F-4D97-AF65-F5344CB8AC3E}">
        <p14:creationId xmlns:p14="http://schemas.microsoft.com/office/powerpoint/2010/main" val="38356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DD2EEE-A143-4ECF-8E18-545334FF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 des servlets et les JSP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5AF417-CAF6-463D-B89B-D53445A7B7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158" y="1948336"/>
            <a:ext cx="6217420" cy="357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50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1DA27-35D1-4FD2-ABDE-97474BF3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Mini-projet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9EA7BB9-B3A8-4851-8253-FCFEA5BC8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897" y="1417252"/>
            <a:ext cx="5819748" cy="326483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0A3ACA2-9801-4575-BBB6-703582CA7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67" y="1553970"/>
            <a:ext cx="5663954" cy="31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4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3D0D1-C410-4F93-9E16-446F13E2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AS400 et visite du site</a:t>
            </a:r>
          </a:p>
        </p:txBody>
      </p:sp>
      <p:pic>
        <p:nvPicPr>
          <p:cNvPr id="3074" name="Picture 2" descr="Briefly About the Basics and History of AS/400 - iAGE ...">
            <a:extLst>
              <a:ext uri="{FF2B5EF4-FFF2-40B4-BE49-F238E27FC236}">
                <a16:creationId xmlns:a16="http://schemas.microsoft.com/office/drawing/2014/main" id="{E33F653F-EF08-4CAC-A72C-66DA5F1BB0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6486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96</Words>
  <Application>Microsoft Office PowerPoint</Application>
  <PresentationFormat>Grand écran</PresentationFormat>
  <Paragraphs>29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     Stage </vt:lpstr>
      <vt:lpstr>Sommaire</vt:lpstr>
      <vt:lpstr>Présentation de l’entreprise François Martenot</vt:lpstr>
      <vt:lpstr>Déroulement du Stage </vt:lpstr>
      <vt:lpstr>Les Débuts</vt:lpstr>
      <vt:lpstr>Projet VIVINO</vt:lpstr>
      <vt:lpstr>Apprentissage des servlets et les JSP</vt:lpstr>
      <vt:lpstr>Mini-projet</vt:lpstr>
      <vt:lpstr>AS400 et visite du site</vt:lpstr>
      <vt:lpstr>Problème des deux dernières semaines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Guichard</dc:creator>
  <cp:lastModifiedBy>Benoit Guichard</cp:lastModifiedBy>
  <cp:revision>19</cp:revision>
  <dcterms:created xsi:type="dcterms:W3CDTF">2021-07-13T09:53:03Z</dcterms:created>
  <dcterms:modified xsi:type="dcterms:W3CDTF">2021-09-27T06:47:01Z</dcterms:modified>
</cp:coreProperties>
</file>