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6"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64" d="100"/>
          <a:sy n="64" d="100"/>
        </p:scale>
        <p:origin x="97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0ACB1D-F0A1-1E16-3AAE-37498B16625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83162B6-EA6A-883B-A9B6-EC5A03A3777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89453B8-4FB3-441B-40D4-F69227776DD1}"/>
              </a:ext>
            </a:extLst>
          </p:cNvPr>
          <p:cNvSpPr>
            <a:spLocks noGrp="1"/>
          </p:cNvSpPr>
          <p:nvPr>
            <p:ph type="dt" sz="half" idx="10"/>
          </p:nvPr>
        </p:nvSpPr>
        <p:spPr/>
        <p:txBody>
          <a:bodyPr/>
          <a:lstStyle/>
          <a:p>
            <a:fld id="{7BB79E47-4FB3-4EA3-BBBD-806A04868C0C}" type="datetimeFigureOut">
              <a:rPr lang="en-US" smtClean="0"/>
              <a:t>12/6/2024</a:t>
            </a:fld>
            <a:endParaRPr lang="en-US"/>
          </a:p>
        </p:txBody>
      </p:sp>
      <p:sp>
        <p:nvSpPr>
          <p:cNvPr id="5" name="Footer Placeholder 4">
            <a:extLst>
              <a:ext uri="{FF2B5EF4-FFF2-40B4-BE49-F238E27FC236}">
                <a16:creationId xmlns:a16="http://schemas.microsoft.com/office/drawing/2014/main" id="{41B9EC91-5101-3FC7-5766-F2CE69D028C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173CF7-DA34-551E-1EBD-A92C5C46F627}"/>
              </a:ext>
            </a:extLst>
          </p:cNvPr>
          <p:cNvSpPr>
            <a:spLocks noGrp="1"/>
          </p:cNvSpPr>
          <p:nvPr>
            <p:ph type="sldNum" sz="quarter" idx="12"/>
          </p:nvPr>
        </p:nvSpPr>
        <p:spPr/>
        <p:txBody>
          <a:bodyPr/>
          <a:lstStyle/>
          <a:p>
            <a:fld id="{E66F1421-3423-49F1-BFF9-77A68CC9C124}" type="slidenum">
              <a:rPr lang="en-US" smtClean="0"/>
              <a:t>‹#›</a:t>
            </a:fld>
            <a:endParaRPr lang="en-US"/>
          </a:p>
        </p:txBody>
      </p:sp>
    </p:spTree>
    <p:extLst>
      <p:ext uri="{BB962C8B-B14F-4D97-AF65-F5344CB8AC3E}">
        <p14:creationId xmlns:p14="http://schemas.microsoft.com/office/powerpoint/2010/main" val="16771966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4C31E6-7FE2-C866-D30E-FF63F2BA945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BCDDE9D-AA12-1EDA-E617-F913E509186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4A709A-5413-EDAD-338E-FE0BC518C24E}"/>
              </a:ext>
            </a:extLst>
          </p:cNvPr>
          <p:cNvSpPr>
            <a:spLocks noGrp="1"/>
          </p:cNvSpPr>
          <p:nvPr>
            <p:ph type="dt" sz="half" idx="10"/>
          </p:nvPr>
        </p:nvSpPr>
        <p:spPr/>
        <p:txBody>
          <a:bodyPr/>
          <a:lstStyle/>
          <a:p>
            <a:fld id="{7BB79E47-4FB3-4EA3-BBBD-806A04868C0C}" type="datetimeFigureOut">
              <a:rPr lang="en-US" smtClean="0"/>
              <a:t>12/6/2024</a:t>
            </a:fld>
            <a:endParaRPr lang="en-US"/>
          </a:p>
        </p:txBody>
      </p:sp>
      <p:sp>
        <p:nvSpPr>
          <p:cNvPr id="5" name="Footer Placeholder 4">
            <a:extLst>
              <a:ext uri="{FF2B5EF4-FFF2-40B4-BE49-F238E27FC236}">
                <a16:creationId xmlns:a16="http://schemas.microsoft.com/office/drawing/2014/main" id="{3C1A1BC5-0C8B-64D1-A8E6-7A7CEBFB22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5BC3C8-C0F0-F0C7-4211-EC946F1B4514}"/>
              </a:ext>
            </a:extLst>
          </p:cNvPr>
          <p:cNvSpPr>
            <a:spLocks noGrp="1"/>
          </p:cNvSpPr>
          <p:nvPr>
            <p:ph type="sldNum" sz="quarter" idx="12"/>
          </p:nvPr>
        </p:nvSpPr>
        <p:spPr/>
        <p:txBody>
          <a:bodyPr/>
          <a:lstStyle/>
          <a:p>
            <a:fld id="{E66F1421-3423-49F1-BFF9-77A68CC9C124}" type="slidenum">
              <a:rPr lang="en-US" smtClean="0"/>
              <a:t>‹#›</a:t>
            </a:fld>
            <a:endParaRPr lang="en-US"/>
          </a:p>
        </p:txBody>
      </p:sp>
    </p:spTree>
    <p:extLst>
      <p:ext uri="{BB962C8B-B14F-4D97-AF65-F5344CB8AC3E}">
        <p14:creationId xmlns:p14="http://schemas.microsoft.com/office/powerpoint/2010/main" val="25711633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9AF33B1-1672-D720-02C7-8A59262A040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DE58A89-78D3-F64E-9280-33246CEEE54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6D800A4-D113-A739-C73C-33EC5E84711D}"/>
              </a:ext>
            </a:extLst>
          </p:cNvPr>
          <p:cNvSpPr>
            <a:spLocks noGrp="1"/>
          </p:cNvSpPr>
          <p:nvPr>
            <p:ph type="dt" sz="half" idx="10"/>
          </p:nvPr>
        </p:nvSpPr>
        <p:spPr/>
        <p:txBody>
          <a:bodyPr/>
          <a:lstStyle/>
          <a:p>
            <a:fld id="{7BB79E47-4FB3-4EA3-BBBD-806A04868C0C}" type="datetimeFigureOut">
              <a:rPr lang="en-US" smtClean="0"/>
              <a:t>12/6/2024</a:t>
            </a:fld>
            <a:endParaRPr lang="en-US"/>
          </a:p>
        </p:txBody>
      </p:sp>
      <p:sp>
        <p:nvSpPr>
          <p:cNvPr id="5" name="Footer Placeholder 4">
            <a:extLst>
              <a:ext uri="{FF2B5EF4-FFF2-40B4-BE49-F238E27FC236}">
                <a16:creationId xmlns:a16="http://schemas.microsoft.com/office/drawing/2014/main" id="{418776AA-2C1A-1C0C-FC06-B6ECE9861C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7E8E788-5CFB-E689-E5F1-0B5388AACE54}"/>
              </a:ext>
            </a:extLst>
          </p:cNvPr>
          <p:cNvSpPr>
            <a:spLocks noGrp="1"/>
          </p:cNvSpPr>
          <p:nvPr>
            <p:ph type="sldNum" sz="quarter" idx="12"/>
          </p:nvPr>
        </p:nvSpPr>
        <p:spPr/>
        <p:txBody>
          <a:bodyPr/>
          <a:lstStyle/>
          <a:p>
            <a:fld id="{E66F1421-3423-49F1-BFF9-77A68CC9C124}" type="slidenum">
              <a:rPr lang="en-US" smtClean="0"/>
              <a:t>‹#›</a:t>
            </a:fld>
            <a:endParaRPr lang="en-US"/>
          </a:p>
        </p:txBody>
      </p:sp>
    </p:spTree>
    <p:extLst>
      <p:ext uri="{BB962C8B-B14F-4D97-AF65-F5344CB8AC3E}">
        <p14:creationId xmlns:p14="http://schemas.microsoft.com/office/powerpoint/2010/main" val="5948062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B4258-9E97-B44E-AAF0-82CD6E30CF4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6C8358C-3E97-402A-8DD4-7557D3270D7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13F0C85-9FF5-499B-2B60-3293E17F2F73}"/>
              </a:ext>
            </a:extLst>
          </p:cNvPr>
          <p:cNvSpPr>
            <a:spLocks noGrp="1"/>
          </p:cNvSpPr>
          <p:nvPr>
            <p:ph type="dt" sz="half" idx="10"/>
          </p:nvPr>
        </p:nvSpPr>
        <p:spPr/>
        <p:txBody>
          <a:bodyPr/>
          <a:lstStyle/>
          <a:p>
            <a:fld id="{7BB79E47-4FB3-4EA3-BBBD-806A04868C0C}" type="datetimeFigureOut">
              <a:rPr lang="en-US" smtClean="0"/>
              <a:t>12/6/2024</a:t>
            </a:fld>
            <a:endParaRPr lang="en-US"/>
          </a:p>
        </p:txBody>
      </p:sp>
      <p:sp>
        <p:nvSpPr>
          <p:cNvPr id="5" name="Footer Placeholder 4">
            <a:extLst>
              <a:ext uri="{FF2B5EF4-FFF2-40B4-BE49-F238E27FC236}">
                <a16:creationId xmlns:a16="http://schemas.microsoft.com/office/drawing/2014/main" id="{D7100FBD-DFD0-F100-6F24-C628ECE978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BF0ED0-55D3-9EE4-BD9A-41E9A83B20A5}"/>
              </a:ext>
            </a:extLst>
          </p:cNvPr>
          <p:cNvSpPr>
            <a:spLocks noGrp="1"/>
          </p:cNvSpPr>
          <p:nvPr>
            <p:ph type="sldNum" sz="quarter" idx="12"/>
          </p:nvPr>
        </p:nvSpPr>
        <p:spPr/>
        <p:txBody>
          <a:bodyPr/>
          <a:lstStyle/>
          <a:p>
            <a:fld id="{E66F1421-3423-49F1-BFF9-77A68CC9C124}" type="slidenum">
              <a:rPr lang="en-US" smtClean="0"/>
              <a:t>‹#›</a:t>
            </a:fld>
            <a:endParaRPr lang="en-US"/>
          </a:p>
        </p:txBody>
      </p:sp>
    </p:spTree>
    <p:extLst>
      <p:ext uri="{BB962C8B-B14F-4D97-AF65-F5344CB8AC3E}">
        <p14:creationId xmlns:p14="http://schemas.microsoft.com/office/powerpoint/2010/main" val="4471520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D7C94-2D17-23D1-2423-47DB865DFB1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73CBB3A-C51D-27E6-8EF6-B11AD5CAA5B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6A0C6EA-EC43-1A2F-33C6-985FEA750D48}"/>
              </a:ext>
            </a:extLst>
          </p:cNvPr>
          <p:cNvSpPr>
            <a:spLocks noGrp="1"/>
          </p:cNvSpPr>
          <p:nvPr>
            <p:ph type="dt" sz="half" idx="10"/>
          </p:nvPr>
        </p:nvSpPr>
        <p:spPr/>
        <p:txBody>
          <a:bodyPr/>
          <a:lstStyle/>
          <a:p>
            <a:fld id="{7BB79E47-4FB3-4EA3-BBBD-806A04868C0C}" type="datetimeFigureOut">
              <a:rPr lang="en-US" smtClean="0"/>
              <a:t>12/6/2024</a:t>
            </a:fld>
            <a:endParaRPr lang="en-US"/>
          </a:p>
        </p:txBody>
      </p:sp>
      <p:sp>
        <p:nvSpPr>
          <p:cNvPr id="5" name="Footer Placeholder 4">
            <a:extLst>
              <a:ext uri="{FF2B5EF4-FFF2-40B4-BE49-F238E27FC236}">
                <a16:creationId xmlns:a16="http://schemas.microsoft.com/office/drawing/2014/main" id="{7C6969DC-AF07-F78B-DBBF-CF2D1340AB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820338-648A-F211-2E9F-3F1CB4A7CC08}"/>
              </a:ext>
            </a:extLst>
          </p:cNvPr>
          <p:cNvSpPr>
            <a:spLocks noGrp="1"/>
          </p:cNvSpPr>
          <p:nvPr>
            <p:ph type="sldNum" sz="quarter" idx="12"/>
          </p:nvPr>
        </p:nvSpPr>
        <p:spPr/>
        <p:txBody>
          <a:bodyPr/>
          <a:lstStyle/>
          <a:p>
            <a:fld id="{E66F1421-3423-49F1-BFF9-77A68CC9C124}" type="slidenum">
              <a:rPr lang="en-US" smtClean="0"/>
              <a:t>‹#›</a:t>
            </a:fld>
            <a:endParaRPr lang="en-US"/>
          </a:p>
        </p:txBody>
      </p:sp>
    </p:spTree>
    <p:extLst>
      <p:ext uri="{BB962C8B-B14F-4D97-AF65-F5344CB8AC3E}">
        <p14:creationId xmlns:p14="http://schemas.microsoft.com/office/powerpoint/2010/main" val="6098985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06B98-34D0-3E31-C065-2B9AA15D858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AEB3FC4-78FF-F616-BFB3-D8D08F96C75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3526737-19B4-1E84-B430-877C333CD25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5E080B5-20EF-64C5-B66F-1175EA13A920}"/>
              </a:ext>
            </a:extLst>
          </p:cNvPr>
          <p:cNvSpPr>
            <a:spLocks noGrp="1"/>
          </p:cNvSpPr>
          <p:nvPr>
            <p:ph type="dt" sz="half" idx="10"/>
          </p:nvPr>
        </p:nvSpPr>
        <p:spPr/>
        <p:txBody>
          <a:bodyPr/>
          <a:lstStyle/>
          <a:p>
            <a:fld id="{7BB79E47-4FB3-4EA3-BBBD-806A04868C0C}" type="datetimeFigureOut">
              <a:rPr lang="en-US" smtClean="0"/>
              <a:t>12/6/2024</a:t>
            </a:fld>
            <a:endParaRPr lang="en-US"/>
          </a:p>
        </p:txBody>
      </p:sp>
      <p:sp>
        <p:nvSpPr>
          <p:cNvPr id="6" name="Footer Placeholder 5">
            <a:extLst>
              <a:ext uri="{FF2B5EF4-FFF2-40B4-BE49-F238E27FC236}">
                <a16:creationId xmlns:a16="http://schemas.microsoft.com/office/drawing/2014/main" id="{831F92FB-0B8E-1890-4E09-56CD6968F58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374F58F-D1A3-C889-CDE0-2587286319AB}"/>
              </a:ext>
            </a:extLst>
          </p:cNvPr>
          <p:cNvSpPr>
            <a:spLocks noGrp="1"/>
          </p:cNvSpPr>
          <p:nvPr>
            <p:ph type="sldNum" sz="quarter" idx="12"/>
          </p:nvPr>
        </p:nvSpPr>
        <p:spPr/>
        <p:txBody>
          <a:bodyPr/>
          <a:lstStyle/>
          <a:p>
            <a:fld id="{E66F1421-3423-49F1-BFF9-77A68CC9C124}" type="slidenum">
              <a:rPr lang="en-US" smtClean="0"/>
              <a:t>‹#›</a:t>
            </a:fld>
            <a:endParaRPr lang="en-US"/>
          </a:p>
        </p:txBody>
      </p:sp>
    </p:spTree>
    <p:extLst>
      <p:ext uri="{BB962C8B-B14F-4D97-AF65-F5344CB8AC3E}">
        <p14:creationId xmlns:p14="http://schemas.microsoft.com/office/powerpoint/2010/main" val="10579196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1E208E-1BC6-17EA-F95B-A107843E29A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DE329A5-84B1-B814-3819-562AF2B2BF9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E21B025-1BDC-9F83-0A3E-961BC5EA753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BC5AA20-A53D-939E-A406-2CFD20EBF16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0AC8222-DEE9-963F-20D4-9C953CDBEE5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2618408-2EC9-5900-B0D8-ABF7350AC1DE}"/>
              </a:ext>
            </a:extLst>
          </p:cNvPr>
          <p:cNvSpPr>
            <a:spLocks noGrp="1"/>
          </p:cNvSpPr>
          <p:nvPr>
            <p:ph type="dt" sz="half" idx="10"/>
          </p:nvPr>
        </p:nvSpPr>
        <p:spPr/>
        <p:txBody>
          <a:bodyPr/>
          <a:lstStyle/>
          <a:p>
            <a:fld id="{7BB79E47-4FB3-4EA3-BBBD-806A04868C0C}" type="datetimeFigureOut">
              <a:rPr lang="en-US" smtClean="0"/>
              <a:t>12/6/2024</a:t>
            </a:fld>
            <a:endParaRPr lang="en-US"/>
          </a:p>
        </p:txBody>
      </p:sp>
      <p:sp>
        <p:nvSpPr>
          <p:cNvPr id="8" name="Footer Placeholder 7">
            <a:extLst>
              <a:ext uri="{FF2B5EF4-FFF2-40B4-BE49-F238E27FC236}">
                <a16:creationId xmlns:a16="http://schemas.microsoft.com/office/drawing/2014/main" id="{74E43B19-93CF-04A5-7276-C518D557A92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78F9789-B8F4-4A68-5DF6-4DC27E0E005A}"/>
              </a:ext>
            </a:extLst>
          </p:cNvPr>
          <p:cNvSpPr>
            <a:spLocks noGrp="1"/>
          </p:cNvSpPr>
          <p:nvPr>
            <p:ph type="sldNum" sz="quarter" idx="12"/>
          </p:nvPr>
        </p:nvSpPr>
        <p:spPr/>
        <p:txBody>
          <a:bodyPr/>
          <a:lstStyle/>
          <a:p>
            <a:fld id="{E66F1421-3423-49F1-BFF9-77A68CC9C124}" type="slidenum">
              <a:rPr lang="en-US" smtClean="0"/>
              <a:t>‹#›</a:t>
            </a:fld>
            <a:endParaRPr lang="en-US"/>
          </a:p>
        </p:txBody>
      </p:sp>
    </p:spTree>
    <p:extLst>
      <p:ext uri="{BB962C8B-B14F-4D97-AF65-F5344CB8AC3E}">
        <p14:creationId xmlns:p14="http://schemas.microsoft.com/office/powerpoint/2010/main" val="27307689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92136-7CFF-7E94-8269-E93734070D8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FA91E8B-5A53-273D-BB5E-E0AFAEC0506E}"/>
              </a:ext>
            </a:extLst>
          </p:cNvPr>
          <p:cNvSpPr>
            <a:spLocks noGrp="1"/>
          </p:cNvSpPr>
          <p:nvPr>
            <p:ph type="dt" sz="half" idx="10"/>
          </p:nvPr>
        </p:nvSpPr>
        <p:spPr/>
        <p:txBody>
          <a:bodyPr/>
          <a:lstStyle/>
          <a:p>
            <a:fld id="{7BB79E47-4FB3-4EA3-BBBD-806A04868C0C}" type="datetimeFigureOut">
              <a:rPr lang="en-US" smtClean="0"/>
              <a:t>12/6/2024</a:t>
            </a:fld>
            <a:endParaRPr lang="en-US"/>
          </a:p>
        </p:txBody>
      </p:sp>
      <p:sp>
        <p:nvSpPr>
          <p:cNvPr id="4" name="Footer Placeholder 3">
            <a:extLst>
              <a:ext uri="{FF2B5EF4-FFF2-40B4-BE49-F238E27FC236}">
                <a16:creationId xmlns:a16="http://schemas.microsoft.com/office/drawing/2014/main" id="{B29BD156-04BE-DD32-CF64-02AAA631B7F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06CF812-0D9A-065A-953F-3172B7140A67}"/>
              </a:ext>
            </a:extLst>
          </p:cNvPr>
          <p:cNvSpPr>
            <a:spLocks noGrp="1"/>
          </p:cNvSpPr>
          <p:nvPr>
            <p:ph type="sldNum" sz="quarter" idx="12"/>
          </p:nvPr>
        </p:nvSpPr>
        <p:spPr/>
        <p:txBody>
          <a:bodyPr/>
          <a:lstStyle/>
          <a:p>
            <a:fld id="{E66F1421-3423-49F1-BFF9-77A68CC9C124}" type="slidenum">
              <a:rPr lang="en-US" smtClean="0"/>
              <a:t>‹#›</a:t>
            </a:fld>
            <a:endParaRPr lang="en-US"/>
          </a:p>
        </p:txBody>
      </p:sp>
    </p:spTree>
    <p:extLst>
      <p:ext uri="{BB962C8B-B14F-4D97-AF65-F5344CB8AC3E}">
        <p14:creationId xmlns:p14="http://schemas.microsoft.com/office/powerpoint/2010/main" val="4101088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A268CD1-CF92-C7F0-50BE-B3FADB87D848}"/>
              </a:ext>
            </a:extLst>
          </p:cNvPr>
          <p:cNvSpPr>
            <a:spLocks noGrp="1"/>
          </p:cNvSpPr>
          <p:nvPr>
            <p:ph type="dt" sz="half" idx="10"/>
          </p:nvPr>
        </p:nvSpPr>
        <p:spPr/>
        <p:txBody>
          <a:bodyPr/>
          <a:lstStyle/>
          <a:p>
            <a:fld id="{7BB79E47-4FB3-4EA3-BBBD-806A04868C0C}" type="datetimeFigureOut">
              <a:rPr lang="en-US" smtClean="0"/>
              <a:t>12/6/2024</a:t>
            </a:fld>
            <a:endParaRPr lang="en-US"/>
          </a:p>
        </p:txBody>
      </p:sp>
      <p:sp>
        <p:nvSpPr>
          <p:cNvPr id="3" name="Footer Placeholder 2">
            <a:extLst>
              <a:ext uri="{FF2B5EF4-FFF2-40B4-BE49-F238E27FC236}">
                <a16:creationId xmlns:a16="http://schemas.microsoft.com/office/drawing/2014/main" id="{57E6EC08-3A43-FC4F-524A-4A4876228F1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B0695ED-889E-21F8-1078-4E35F7A87094}"/>
              </a:ext>
            </a:extLst>
          </p:cNvPr>
          <p:cNvSpPr>
            <a:spLocks noGrp="1"/>
          </p:cNvSpPr>
          <p:nvPr>
            <p:ph type="sldNum" sz="quarter" idx="12"/>
          </p:nvPr>
        </p:nvSpPr>
        <p:spPr/>
        <p:txBody>
          <a:bodyPr/>
          <a:lstStyle/>
          <a:p>
            <a:fld id="{E66F1421-3423-49F1-BFF9-77A68CC9C124}" type="slidenum">
              <a:rPr lang="en-US" smtClean="0"/>
              <a:t>‹#›</a:t>
            </a:fld>
            <a:endParaRPr lang="en-US"/>
          </a:p>
        </p:txBody>
      </p:sp>
    </p:spTree>
    <p:extLst>
      <p:ext uri="{BB962C8B-B14F-4D97-AF65-F5344CB8AC3E}">
        <p14:creationId xmlns:p14="http://schemas.microsoft.com/office/powerpoint/2010/main" val="41342670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83FEC4-2429-3A2C-D938-293D7EE73B1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8320E94-AA43-FB21-15BE-0A61F8156F8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086AA67-FA9C-BC2E-BFD3-CF4952F0FD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362D24-D94E-FEBF-1E26-845DB76D5CD0}"/>
              </a:ext>
            </a:extLst>
          </p:cNvPr>
          <p:cNvSpPr>
            <a:spLocks noGrp="1"/>
          </p:cNvSpPr>
          <p:nvPr>
            <p:ph type="dt" sz="half" idx="10"/>
          </p:nvPr>
        </p:nvSpPr>
        <p:spPr/>
        <p:txBody>
          <a:bodyPr/>
          <a:lstStyle/>
          <a:p>
            <a:fld id="{7BB79E47-4FB3-4EA3-BBBD-806A04868C0C}" type="datetimeFigureOut">
              <a:rPr lang="en-US" smtClean="0"/>
              <a:t>12/6/2024</a:t>
            </a:fld>
            <a:endParaRPr lang="en-US"/>
          </a:p>
        </p:txBody>
      </p:sp>
      <p:sp>
        <p:nvSpPr>
          <p:cNvPr id="6" name="Footer Placeholder 5">
            <a:extLst>
              <a:ext uri="{FF2B5EF4-FFF2-40B4-BE49-F238E27FC236}">
                <a16:creationId xmlns:a16="http://schemas.microsoft.com/office/drawing/2014/main" id="{B6A6E08D-7781-900F-0401-5AC34D836CF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BB1D16D-EB70-0353-A526-D1E02F31ABFF}"/>
              </a:ext>
            </a:extLst>
          </p:cNvPr>
          <p:cNvSpPr>
            <a:spLocks noGrp="1"/>
          </p:cNvSpPr>
          <p:nvPr>
            <p:ph type="sldNum" sz="quarter" idx="12"/>
          </p:nvPr>
        </p:nvSpPr>
        <p:spPr/>
        <p:txBody>
          <a:bodyPr/>
          <a:lstStyle/>
          <a:p>
            <a:fld id="{E66F1421-3423-49F1-BFF9-77A68CC9C124}" type="slidenum">
              <a:rPr lang="en-US" smtClean="0"/>
              <a:t>‹#›</a:t>
            </a:fld>
            <a:endParaRPr lang="en-US"/>
          </a:p>
        </p:txBody>
      </p:sp>
    </p:spTree>
    <p:extLst>
      <p:ext uri="{BB962C8B-B14F-4D97-AF65-F5344CB8AC3E}">
        <p14:creationId xmlns:p14="http://schemas.microsoft.com/office/powerpoint/2010/main" val="9228570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E52CB7-4AFB-C330-B31E-7DE6A66BD1D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0DEB6C0-9BBF-3CA9-ABBA-BAF32652441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2A96C02-115C-E6A4-7DA4-12CE1CBBEE2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20FE9EF-0C6C-2577-6029-1FFF09248243}"/>
              </a:ext>
            </a:extLst>
          </p:cNvPr>
          <p:cNvSpPr>
            <a:spLocks noGrp="1"/>
          </p:cNvSpPr>
          <p:nvPr>
            <p:ph type="dt" sz="half" idx="10"/>
          </p:nvPr>
        </p:nvSpPr>
        <p:spPr/>
        <p:txBody>
          <a:bodyPr/>
          <a:lstStyle/>
          <a:p>
            <a:fld id="{7BB79E47-4FB3-4EA3-BBBD-806A04868C0C}" type="datetimeFigureOut">
              <a:rPr lang="en-US" smtClean="0"/>
              <a:t>12/6/2024</a:t>
            </a:fld>
            <a:endParaRPr lang="en-US"/>
          </a:p>
        </p:txBody>
      </p:sp>
      <p:sp>
        <p:nvSpPr>
          <p:cNvPr id="6" name="Footer Placeholder 5">
            <a:extLst>
              <a:ext uri="{FF2B5EF4-FFF2-40B4-BE49-F238E27FC236}">
                <a16:creationId xmlns:a16="http://schemas.microsoft.com/office/drawing/2014/main" id="{6AF416F3-6573-F8E8-736E-9CF0DA417F1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3F7AF83-84B8-5766-9C84-93D93971B5A2}"/>
              </a:ext>
            </a:extLst>
          </p:cNvPr>
          <p:cNvSpPr>
            <a:spLocks noGrp="1"/>
          </p:cNvSpPr>
          <p:nvPr>
            <p:ph type="sldNum" sz="quarter" idx="12"/>
          </p:nvPr>
        </p:nvSpPr>
        <p:spPr/>
        <p:txBody>
          <a:bodyPr/>
          <a:lstStyle/>
          <a:p>
            <a:fld id="{E66F1421-3423-49F1-BFF9-77A68CC9C124}" type="slidenum">
              <a:rPr lang="en-US" smtClean="0"/>
              <a:t>‹#›</a:t>
            </a:fld>
            <a:endParaRPr lang="en-US"/>
          </a:p>
        </p:txBody>
      </p:sp>
    </p:spTree>
    <p:extLst>
      <p:ext uri="{BB962C8B-B14F-4D97-AF65-F5344CB8AC3E}">
        <p14:creationId xmlns:p14="http://schemas.microsoft.com/office/powerpoint/2010/main" val="15404991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2D46332-CE83-E9C6-4193-FDB1A3C9983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7E0FD3A-9B9E-330D-BBEE-E8E347AE97A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84E13E-3444-FCF3-7FC6-6D65AF08B17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BB79E47-4FB3-4EA3-BBBD-806A04868C0C}" type="datetimeFigureOut">
              <a:rPr lang="en-US" smtClean="0"/>
              <a:t>12/6/2024</a:t>
            </a:fld>
            <a:endParaRPr lang="en-US"/>
          </a:p>
        </p:txBody>
      </p:sp>
      <p:sp>
        <p:nvSpPr>
          <p:cNvPr id="5" name="Footer Placeholder 4">
            <a:extLst>
              <a:ext uri="{FF2B5EF4-FFF2-40B4-BE49-F238E27FC236}">
                <a16:creationId xmlns:a16="http://schemas.microsoft.com/office/drawing/2014/main" id="{D711247E-072B-FE1B-06E2-24EFAF5E7B6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AA88DBA-9460-7889-2D84-1CDED78FC2F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66F1421-3423-49F1-BFF9-77A68CC9C124}" type="slidenum">
              <a:rPr lang="en-US" smtClean="0"/>
              <a:t>‹#›</a:t>
            </a:fld>
            <a:endParaRPr lang="en-US"/>
          </a:p>
        </p:txBody>
      </p:sp>
    </p:spTree>
    <p:extLst>
      <p:ext uri="{BB962C8B-B14F-4D97-AF65-F5344CB8AC3E}">
        <p14:creationId xmlns:p14="http://schemas.microsoft.com/office/powerpoint/2010/main" val="45941221"/>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gyanipandit.com/en/anchoring-script-for-school-assembly/" TargetMode="External"/><Relationship Id="rId2" Type="http://schemas.openxmlformats.org/officeDocument/2006/relationships/hyperlink" Target="https://www.gyanipandit.com/en/starting-lines-for-anchoring/"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www.cdc.gov/polio/about/index.html"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A011F-D96A-B621-BBDD-6F906CED3C0D}"/>
              </a:ext>
            </a:extLst>
          </p:cNvPr>
          <p:cNvSpPr>
            <a:spLocks noGrp="1"/>
          </p:cNvSpPr>
          <p:nvPr>
            <p:ph type="ctrTitle"/>
          </p:nvPr>
        </p:nvSpPr>
        <p:spPr/>
        <p:txBody>
          <a:bodyPr>
            <a:normAutofit/>
          </a:bodyPr>
          <a:lstStyle/>
          <a:p>
            <a:r>
              <a:rPr lang="en-US" b="1" dirty="0">
                <a:solidFill>
                  <a:schemeClr val="tx2"/>
                </a:solidFill>
              </a:rPr>
              <a:t>Welcome To My Presentation</a:t>
            </a:r>
          </a:p>
        </p:txBody>
      </p:sp>
    </p:spTree>
    <p:extLst>
      <p:ext uri="{BB962C8B-B14F-4D97-AF65-F5344CB8AC3E}">
        <p14:creationId xmlns:p14="http://schemas.microsoft.com/office/powerpoint/2010/main" val="9848879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10CC2EA-C304-8198-D91D-49084CF830BF}"/>
              </a:ext>
            </a:extLst>
          </p:cNvPr>
          <p:cNvSpPr>
            <a:spLocks noGrp="1"/>
          </p:cNvSpPr>
          <p:nvPr>
            <p:ph idx="1"/>
          </p:nvPr>
        </p:nvSpPr>
        <p:spPr/>
        <p:txBody>
          <a:bodyPr/>
          <a:lstStyle/>
          <a:p>
            <a:pPr algn="l"/>
            <a:r>
              <a:rPr lang="en-US" b="1" i="0" dirty="0">
                <a:effectLst/>
                <a:latin typeface="Nunito" pitchFamily="2" charset="0"/>
              </a:rPr>
              <a:t>As part of routine childhood immunization, all children in the United States should get IPV to protect against polio. This includes children who have not started their polio vaccine series or who are delayed in getting all recommended doses. People who plan to travel internationally should make sure they and their children are fully vaccinated against polio before departure.</a:t>
            </a:r>
          </a:p>
          <a:p>
            <a:pPr algn="l"/>
            <a:r>
              <a:rPr lang="en-US" b="1" i="0" dirty="0">
                <a:effectLst/>
                <a:latin typeface="Nunito" pitchFamily="2" charset="0"/>
              </a:rPr>
              <a:t>Adults</a:t>
            </a:r>
          </a:p>
          <a:p>
            <a:endParaRPr lang="en-US" dirty="0"/>
          </a:p>
        </p:txBody>
      </p:sp>
    </p:spTree>
    <p:extLst>
      <p:ext uri="{BB962C8B-B14F-4D97-AF65-F5344CB8AC3E}">
        <p14:creationId xmlns:p14="http://schemas.microsoft.com/office/powerpoint/2010/main" val="33336825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8FD3912-43C5-E965-6A87-E1CC77F75D4E}"/>
              </a:ext>
            </a:extLst>
          </p:cNvPr>
          <p:cNvSpPr>
            <a:spLocks noGrp="1"/>
          </p:cNvSpPr>
          <p:nvPr>
            <p:ph idx="1"/>
          </p:nvPr>
        </p:nvSpPr>
        <p:spPr/>
        <p:txBody>
          <a:bodyPr/>
          <a:lstStyle/>
          <a:p>
            <a:r>
              <a:rPr lang="en-US" b="1" i="0" dirty="0">
                <a:effectLst/>
                <a:latin typeface="Nunito" pitchFamily="2" charset="0"/>
              </a:rPr>
              <a:t>Your or your child’s doctor’s office is usually the best place to receive recommended vaccines. Vaccines may also be available at pharmacies, workplaces, community health clinics, health departments, schools, or religious centers.</a:t>
            </a:r>
            <a:endParaRPr lang="en-US" b="1" dirty="0"/>
          </a:p>
        </p:txBody>
      </p:sp>
    </p:spTree>
    <p:extLst>
      <p:ext uri="{BB962C8B-B14F-4D97-AF65-F5344CB8AC3E}">
        <p14:creationId xmlns:p14="http://schemas.microsoft.com/office/powerpoint/2010/main" val="36550283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81BABCC-5A3B-AC84-9C7C-72F4978D3D32}"/>
              </a:ext>
            </a:extLst>
          </p:cNvPr>
          <p:cNvSpPr txBox="1"/>
          <p:nvPr/>
        </p:nvSpPr>
        <p:spPr>
          <a:xfrm rot="10800000" flipH="1" flipV="1">
            <a:off x="1723869" y="2064018"/>
            <a:ext cx="8979108" cy="584775"/>
          </a:xfrm>
          <a:prstGeom prst="rect">
            <a:avLst/>
          </a:prstGeom>
          <a:noFill/>
        </p:spPr>
        <p:txBody>
          <a:bodyPr wrap="square" rtlCol="0">
            <a:spAutoFit/>
          </a:bodyPr>
          <a:lstStyle/>
          <a:p>
            <a:r>
              <a:rPr lang="en-US" sz="3200" b="1" dirty="0">
                <a:solidFill>
                  <a:schemeClr val="accent3">
                    <a:lumMod val="60000"/>
                    <a:lumOff val="40000"/>
                  </a:schemeClr>
                </a:solidFill>
              </a:rPr>
              <a:t>          C.2 ) Annual Day of My College and Perform</a:t>
            </a:r>
          </a:p>
        </p:txBody>
      </p:sp>
      <p:pic>
        <p:nvPicPr>
          <p:cNvPr id="2050" name="Picture 2" descr="Rajeev College of Nursing">
            <a:extLst>
              <a:ext uri="{FF2B5EF4-FFF2-40B4-BE49-F238E27FC236}">
                <a16:creationId xmlns:a16="http://schemas.microsoft.com/office/drawing/2014/main" id="{8F175F89-4805-BE47-3C50-93D7495113B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2500" y="2836056"/>
            <a:ext cx="5143500" cy="3429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19467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1241EA7-0EFC-ACCA-1CF7-1FAC97CDA49A}"/>
              </a:ext>
            </a:extLst>
          </p:cNvPr>
          <p:cNvSpPr>
            <a:spLocks noGrp="1"/>
          </p:cNvSpPr>
          <p:nvPr>
            <p:ph idx="1"/>
          </p:nvPr>
        </p:nvSpPr>
        <p:spPr>
          <a:xfrm>
            <a:off x="838200" y="629587"/>
            <a:ext cx="10515600" cy="6086006"/>
          </a:xfrm>
        </p:spPr>
        <p:txBody>
          <a:bodyPr>
            <a:noAutofit/>
          </a:bodyPr>
          <a:lstStyle/>
          <a:p>
            <a:pPr algn="l">
              <a:lnSpc>
                <a:spcPts val="3750"/>
              </a:lnSpc>
              <a:spcBef>
                <a:spcPts val="1800"/>
              </a:spcBef>
              <a:spcAft>
                <a:spcPts val="1050"/>
              </a:spcAft>
            </a:pPr>
            <a:r>
              <a:rPr lang="en-US" sz="2400" b="1" i="0" dirty="0">
                <a:solidFill>
                  <a:schemeClr val="tx2"/>
                </a:solidFill>
                <a:effectLst/>
                <a:latin typeface="GillSans"/>
              </a:rPr>
              <a:t>The annual function of any college or school is the day when all Teaching and Non-Teaching staff of school students and college management gather under one roof to celebrate the achievement of the School or College. The following article is about the Anchoring </a:t>
            </a:r>
          </a:p>
          <a:p>
            <a:pPr algn="l">
              <a:spcAft>
                <a:spcPts val="750"/>
              </a:spcAft>
              <a:buFont typeface="Arial" panose="020B0604020202020204" pitchFamily="34" charset="0"/>
              <a:buChar char="•"/>
            </a:pPr>
            <a:r>
              <a:rPr lang="en-US" sz="2400" b="1" i="0" dirty="0">
                <a:solidFill>
                  <a:schemeClr val="tx2"/>
                </a:solidFill>
                <a:effectLst/>
                <a:latin typeface="GillSans"/>
              </a:rPr>
              <a:t>Anchor 1: Good Evening Today’s day is going to be the most memorable day of your life. I (anchor 1 name ) Welcome you to this wonderful event along with my co-host (anchor 2 name).</a:t>
            </a:r>
          </a:p>
          <a:p>
            <a:pPr algn="l">
              <a:spcAft>
                <a:spcPts val="750"/>
              </a:spcAft>
              <a:buFont typeface="Arial" panose="020B0604020202020204" pitchFamily="34" charset="0"/>
              <a:buChar char="•"/>
            </a:pPr>
            <a:r>
              <a:rPr lang="en-US" sz="2400" b="1" i="0" dirty="0">
                <a:solidFill>
                  <a:schemeClr val="tx2"/>
                </a:solidFill>
                <a:effectLst/>
                <a:latin typeface="GillSans"/>
              </a:rPr>
              <a:t>Anchor 2: Today we will be Celebrating, Remembering, Acknowledging, and Admiring the achievement of our institution. So sit back and relax because this is going to be the most amazing experience of your life.</a:t>
            </a:r>
          </a:p>
          <a:p>
            <a:pPr algn="l">
              <a:spcAft>
                <a:spcPts val="1950"/>
              </a:spcAft>
              <a:buFont typeface="Arial" panose="020B0604020202020204" pitchFamily="34" charset="0"/>
              <a:buChar char="•"/>
            </a:pPr>
            <a:r>
              <a:rPr lang="en-US" sz="2400" b="1" i="0" dirty="0">
                <a:solidFill>
                  <a:schemeClr val="tx2"/>
                </a:solidFill>
                <a:effectLst/>
                <a:latin typeface="GillSans"/>
              </a:rPr>
              <a:t>Anchor 1: Honorable Chief Guest Mr. Srikant Gaikwad. Respected Principal madam, Respected Teaching and non-teaching staff, and my dear student. I (anchor 1 name) Take pride in standing before you and speaking of the occasion of (annual function name) of our school.</a:t>
            </a:r>
          </a:p>
        </p:txBody>
      </p:sp>
    </p:spTree>
    <p:extLst>
      <p:ext uri="{BB962C8B-B14F-4D97-AF65-F5344CB8AC3E}">
        <p14:creationId xmlns:p14="http://schemas.microsoft.com/office/powerpoint/2010/main" val="4777244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418C0EE-B3D7-835D-006D-CBA52442DC9D}"/>
              </a:ext>
            </a:extLst>
          </p:cNvPr>
          <p:cNvSpPr>
            <a:spLocks noGrp="1"/>
          </p:cNvSpPr>
          <p:nvPr>
            <p:ph idx="1"/>
          </p:nvPr>
        </p:nvSpPr>
        <p:spPr>
          <a:xfrm>
            <a:off x="659567" y="599606"/>
            <a:ext cx="11152682" cy="5951095"/>
          </a:xfrm>
        </p:spPr>
        <p:txBody>
          <a:bodyPr>
            <a:normAutofit fontScale="55000" lnSpcReduction="20000"/>
          </a:bodyPr>
          <a:lstStyle/>
          <a:p>
            <a:pPr algn="l">
              <a:lnSpc>
                <a:spcPts val="3000"/>
              </a:lnSpc>
              <a:spcAft>
                <a:spcPts val="1950"/>
              </a:spcAft>
            </a:pPr>
            <a:r>
              <a:rPr lang="en-US" sz="3200" b="1" i="0" dirty="0">
                <a:effectLst/>
                <a:latin typeface="GillSans"/>
              </a:rPr>
              <a:t>As I told you this will be the most memorable event of your life. All this would have not been possible without the presence of such a great audience thank you all for attending today evening and making this event extra special. I will also like to thank our chief guest and principal madam for giving their valuable time to us.</a:t>
            </a:r>
          </a:p>
          <a:p>
            <a:pPr algn="l">
              <a:lnSpc>
                <a:spcPts val="3000"/>
              </a:lnSpc>
              <a:spcAft>
                <a:spcPts val="1950"/>
              </a:spcAft>
            </a:pPr>
            <a:r>
              <a:rPr lang="en-US" sz="3200" b="1" i="0" dirty="0">
                <a:effectLst/>
                <a:latin typeface="GillSans"/>
              </a:rPr>
              <a:t>I will also like to thank the students who organize this event with proper planning and executing it with excellence. And last but certainly not least parents thanks for coming here we express our gratitude to our parents because without their support we are nothing.</a:t>
            </a:r>
          </a:p>
          <a:p>
            <a:pPr algn="l">
              <a:lnSpc>
                <a:spcPts val="3000"/>
              </a:lnSpc>
              <a:spcAft>
                <a:spcPts val="1950"/>
              </a:spcAft>
            </a:pPr>
            <a:r>
              <a:rPr lang="en-US" sz="3200" b="1" i="0" dirty="0">
                <a:effectLst/>
                <a:latin typeface="GillSans"/>
              </a:rPr>
              <a:t>Thank you for coming. Hope we will maintain this relationship of excellence and perfection for ages to come. Good night buddies</a:t>
            </a:r>
          </a:p>
          <a:p>
            <a:pPr algn="l">
              <a:lnSpc>
                <a:spcPts val="3000"/>
              </a:lnSpc>
              <a:spcAft>
                <a:spcPts val="1950"/>
              </a:spcAft>
            </a:pPr>
            <a:r>
              <a:rPr lang="en-US" sz="3200" b="1" i="0" dirty="0">
                <a:effectLst/>
                <a:latin typeface="GillSans"/>
              </a:rPr>
              <a:t>Starting lines are most IMP when you are anchoring here are some – </a:t>
            </a:r>
            <a:r>
              <a:rPr lang="en-US" sz="3200" b="1" i="0" u="none" strike="noStrike" dirty="0">
                <a:effectLst/>
                <a:latin typeface="GillSans"/>
                <a:hlinkClick r:id="rId2">
                  <a:extLst>
                    <a:ext uri="{A12FA001-AC4F-418D-AE19-62706E023703}">
                      <ahyp:hlinkClr xmlns:ahyp="http://schemas.microsoft.com/office/drawing/2018/hyperlinkcolor" val="tx"/>
                    </a:ext>
                  </a:extLst>
                </a:hlinkClick>
              </a:rPr>
              <a:t>Starting lines for anchoring</a:t>
            </a:r>
            <a:endParaRPr lang="en-US" sz="3200" b="1" i="0" dirty="0">
              <a:effectLst/>
              <a:latin typeface="GillSans"/>
            </a:endParaRPr>
          </a:p>
          <a:p>
            <a:pPr algn="l">
              <a:lnSpc>
                <a:spcPts val="3000"/>
              </a:lnSpc>
              <a:spcAft>
                <a:spcPts val="1950"/>
              </a:spcAft>
            </a:pPr>
            <a:r>
              <a:rPr lang="en-US" sz="3200" b="1" i="0" dirty="0">
                <a:effectLst/>
                <a:latin typeface="GillSans"/>
              </a:rPr>
              <a:t>and also some more – </a:t>
            </a:r>
            <a:r>
              <a:rPr lang="en-US" sz="3200" b="1" i="0" u="none" strike="noStrike" dirty="0">
                <a:effectLst/>
                <a:latin typeface="GillSans"/>
                <a:hlinkClick r:id="rId3">
                  <a:extLst>
                    <a:ext uri="{A12FA001-AC4F-418D-AE19-62706E023703}">
                      <ahyp:hlinkClr xmlns:ahyp="http://schemas.microsoft.com/office/drawing/2018/hyperlinkcolor" val="tx"/>
                    </a:ext>
                  </a:extLst>
                </a:hlinkClick>
              </a:rPr>
              <a:t>Anchoring script for school assembly</a:t>
            </a:r>
            <a:endParaRPr lang="en-US" sz="3200" b="1" i="0" dirty="0">
              <a:effectLst/>
              <a:latin typeface="GillSans"/>
            </a:endParaRPr>
          </a:p>
          <a:p>
            <a:endParaRPr lang="en-US" dirty="0"/>
          </a:p>
        </p:txBody>
      </p:sp>
    </p:spTree>
    <p:extLst>
      <p:ext uri="{BB962C8B-B14F-4D97-AF65-F5344CB8AC3E}">
        <p14:creationId xmlns:p14="http://schemas.microsoft.com/office/powerpoint/2010/main" val="17093804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BE04158-8423-BF92-0604-C52F81486F38}"/>
              </a:ext>
            </a:extLst>
          </p:cNvPr>
          <p:cNvSpPr>
            <a:spLocks noGrp="1"/>
          </p:cNvSpPr>
          <p:nvPr>
            <p:ph idx="1"/>
          </p:nvPr>
        </p:nvSpPr>
        <p:spPr>
          <a:xfrm>
            <a:off x="838200" y="899409"/>
            <a:ext cx="10515600" cy="5277553"/>
          </a:xfrm>
        </p:spPr>
        <p:txBody>
          <a:bodyPr/>
          <a:lstStyle/>
          <a:p>
            <a:pPr algn="l">
              <a:spcAft>
                <a:spcPts val="750"/>
              </a:spcAft>
              <a:buFont typeface="Arial" panose="020B0604020202020204" pitchFamily="34" charset="0"/>
              <a:buChar char="•"/>
            </a:pPr>
            <a:r>
              <a:rPr lang="en-US" b="0" i="0" dirty="0">
                <a:effectLst/>
                <a:latin typeface="GillSans"/>
              </a:rPr>
              <a:t>Anchor 1: Now please give a Big hand to girls who are going to sing a Swagat </a:t>
            </a:r>
            <a:r>
              <a:rPr lang="en-US" b="0" i="0" dirty="0" err="1">
                <a:effectLst/>
                <a:latin typeface="GillSans"/>
              </a:rPr>
              <a:t>geet</a:t>
            </a:r>
            <a:r>
              <a:rPr lang="en-US" b="0" i="0" dirty="0">
                <a:effectLst/>
                <a:latin typeface="GillSans"/>
              </a:rPr>
              <a:t>. (Girls singing Swagat </a:t>
            </a:r>
            <a:r>
              <a:rPr lang="en-US" b="0" i="0" dirty="0" err="1">
                <a:effectLst/>
                <a:latin typeface="GillSans"/>
              </a:rPr>
              <a:t>geet</a:t>
            </a:r>
            <a:r>
              <a:rPr lang="en-US" b="0" i="0" dirty="0">
                <a:effectLst/>
                <a:latin typeface="GillSans"/>
              </a:rPr>
              <a:t>)</a:t>
            </a:r>
          </a:p>
          <a:p>
            <a:pPr algn="l">
              <a:spcAft>
                <a:spcPts val="750"/>
              </a:spcAft>
              <a:buFont typeface="Arial" panose="020B0604020202020204" pitchFamily="34" charset="0"/>
              <a:buChar char="•"/>
            </a:pPr>
            <a:r>
              <a:rPr lang="en-US" b="0" i="0" dirty="0">
                <a:effectLst/>
                <a:latin typeface="GillSans"/>
              </a:rPr>
              <a:t>Anchor 2: What a heart-touching performance by girls please have a round of applause for them.</a:t>
            </a:r>
          </a:p>
          <a:p>
            <a:pPr algn="l">
              <a:spcAft>
                <a:spcPts val="750"/>
              </a:spcAft>
              <a:buFont typeface="Arial" panose="020B0604020202020204" pitchFamily="34" charset="0"/>
              <a:buChar char="•"/>
            </a:pPr>
            <a:r>
              <a:rPr lang="en-US" b="0" i="0" dirty="0">
                <a:effectLst/>
                <a:latin typeface="GillSans"/>
              </a:rPr>
              <a:t>Anchor 1: Now I request Principal madam to Welcome the Honorable chief guest.</a:t>
            </a:r>
          </a:p>
          <a:p>
            <a:pPr algn="l">
              <a:spcAft>
                <a:spcPts val="1950"/>
              </a:spcAft>
              <a:buFont typeface="Arial" panose="020B0604020202020204" pitchFamily="34" charset="0"/>
              <a:buChar char="•"/>
            </a:pPr>
            <a:r>
              <a:rPr lang="en-US" b="0" i="0" dirty="0">
                <a:effectLst/>
                <a:latin typeface="GillSans"/>
              </a:rPr>
              <a:t>Anchor 2:I requests Pratik sir to Welcome Principal madam.</a:t>
            </a:r>
          </a:p>
          <a:p>
            <a:endParaRPr lang="en-US" dirty="0"/>
          </a:p>
        </p:txBody>
      </p:sp>
    </p:spTree>
    <p:extLst>
      <p:ext uri="{BB962C8B-B14F-4D97-AF65-F5344CB8AC3E}">
        <p14:creationId xmlns:p14="http://schemas.microsoft.com/office/powerpoint/2010/main" val="21611724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D5238C5-7772-42C2-D72F-78EFD40CC8F9}"/>
              </a:ext>
            </a:extLst>
          </p:cNvPr>
          <p:cNvSpPr>
            <a:spLocks noGrp="1"/>
          </p:cNvSpPr>
          <p:nvPr>
            <p:ph idx="1"/>
          </p:nvPr>
        </p:nvSpPr>
        <p:spPr>
          <a:xfrm>
            <a:off x="1139253" y="1603947"/>
            <a:ext cx="6355829" cy="3435249"/>
          </a:xfrm>
        </p:spPr>
        <p:txBody>
          <a:bodyPr>
            <a:normAutofit lnSpcReduction="10000"/>
          </a:bodyPr>
          <a:lstStyle/>
          <a:p>
            <a:pPr algn="l">
              <a:spcAft>
                <a:spcPts val="750"/>
              </a:spcAft>
              <a:buFont typeface="Arial" panose="020B0604020202020204" pitchFamily="34" charset="0"/>
              <a:buChar char="•"/>
            </a:pPr>
            <a:r>
              <a:rPr lang="en-US" b="1" i="0" dirty="0">
                <a:effectLst/>
                <a:latin typeface="GillSans"/>
              </a:rPr>
              <a:t>Anchor 1: We are very fortunate to have the Honorable chief guest, Mr. Shrikant Gaikwad, with us. He is an I.F.S officer and alumnus of our school.</a:t>
            </a:r>
          </a:p>
          <a:p>
            <a:pPr algn="l">
              <a:spcAft>
                <a:spcPts val="750"/>
              </a:spcAft>
              <a:buFont typeface="Arial" panose="020B0604020202020204" pitchFamily="34" charset="0"/>
              <a:buChar char="•"/>
            </a:pPr>
            <a:r>
              <a:rPr lang="en-US" b="1" i="0" dirty="0">
                <a:effectLst/>
                <a:latin typeface="GillSans"/>
              </a:rPr>
              <a:t>Anchor 2: Now I request the Honorable Chief Guest to say a few words and motivate our students. (Chief Guest Speech)</a:t>
            </a:r>
          </a:p>
          <a:p>
            <a:pPr marL="0" indent="0" algn="l">
              <a:spcAft>
                <a:spcPts val="1950"/>
              </a:spcAft>
              <a:buNone/>
            </a:pPr>
            <a:endParaRPr lang="en-US" b="1" i="0" dirty="0">
              <a:effectLst/>
              <a:latin typeface="GillSans"/>
            </a:endParaRPr>
          </a:p>
          <a:p>
            <a:endParaRPr lang="en-US" dirty="0"/>
          </a:p>
        </p:txBody>
      </p:sp>
      <p:pic>
        <p:nvPicPr>
          <p:cNvPr id="1026" name="Picture 2" descr="A M A L College annual day festival in 2020 - YouTube">
            <a:extLst>
              <a:ext uri="{FF2B5EF4-FFF2-40B4-BE49-F238E27FC236}">
                <a16:creationId xmlns:a16="http://schemas.microsoft.com/office/drawing/2014/main" id="{3F5DC8DC-6758-5466-8395-9DCB5B422F8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64904" y="1603947"/>
            <a:ext cx="3777521" cy="32378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69887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26B944-D3B0-B624-9468-AB0D62A97A65}"/>
              </a:ext>
            </a:extLst>
          </p:cNvPr>
          <p:cNvSpPr>
            <a:spLocks noGrp="1"/>
          </p:cNvSpPr>
          <p:nvPr>
            <p:ph type="title"/>
          </p:nvPr>
        </p:nvSpPr>
        <p:spPr/>
        <p:txBody>
          <a:bodyPr/>
          <a:lstStyle/>
          <a:p>
            <a:r>
              <a:rPr lang="en-US" dirty="0"/>
              <a:t>C.1)               </a:t>
            </a:r>
            <a:r>
              <a:rPr lang="en-US" sz="4800" b="1" dirty="0">
                <a:solidFill>
                  <a:srgbClr val="00B0F0"/>
                </a:solidFill>
              </a:rPr>
              <a:t>Polio immunization</a:t>
            </a:r>
            <a:endParaRPr lang="en-US" b="1" dirty="0">
              <a:solidFill>
                <a:srgbClr val="00B0F0"/>
              </a:solidFill>
            </a:endParaRPr>
          </a:p>
        </p:txBody>
      </p:sp>
      <p:sp>
        <p:nvSpPr>
          <p:cNvPr id="3" name="Content Placeholder 2">
            <a:extLst>
              <a:ext uri="{FF2B5EF4-FFF2-40B4-BE49-F238E27FC236}">
                <a16:creationId xmlns:a16="http://schemas.microsoft.com/office/drawing/2014/main" id="{CDA07D23-83DC-4F80-9FFD-DAFE41ED5407}"/>
              </a:ext>
            </a:extLst>
          </p:cNvPr>
          <p:cNvSpPr>
            <a:spLocks noGrp="1"/>
          </p:cNvSpPr>
          <p:nvPr>
            <p:ph idx="1"/>
          </p:nvPr>
        </p:nvSpPr>
        <p:spPr/>
        <p:txBody>
          <a:bodyPr/>
          <a:lstStyle/>
          <a:p>
            <a:pPr algn="l"/>
            <a:r>
              <a:rPr lang="en-US" b="1" i="0" dirty="0">
                <a:effectLst/>
                <a:latin typeface="Nunito" panose="020F0502020204030204" pitchFamily="2" charset="0"/>
              </a:rPr>
              <a:t>The best way to protect against </a:t>
            </a:r>
            <a:r>
              <a:rPr lang="en-US" b="1" i="0" u="sng" dirty="0">
                <a:effectLst/>
                <a:latin typeface="Nunito" panose="020F0502020204030204" pitchFamily="2" charset="0"/>
                <a:hlinkClick r:id="rId2">
                  <a:extLst>
                    <a:ext uri="{A12FA001-AC4F-418D-AE19-62706E023703}">
                      <ahyp:hlinkClr xmlns:ahyp="http://schemas.microsoft.com/office/drawing/2018/hyperlinkcolor" val="tx"/>
                    </a:ext>
                  </a:extLst>
                </a:hlinkClick>
              </a:rPr>
              <a:t>polio</a:t>
            </a:r>
            <a:r>
              <a:rPr lang="en-US" b="1" i="0" dirty="0">
                <a:effectLst/>
                <a:latin typeface="Nunito" panose="020F0502020204030204" pitchFamily="2" charset="0"/>
              </a:rPr>
              <a:t>, or poliomyelitis, is to get vaccinated. Polio vaccination has been part of the routine childhood immunization schedule in the United States for decades. It's still part of the routine childhood immunization schedule.</a:t>
            </a:r>
          </a:p>
          <a:p>
            <a:pPr algn="l"/>
            <a:r>
              <a:rPr lang="en-US" b="1" i="0" dirty="0">
                <a:effectLst/>
                <a:latin typeface="Nunito" panose="020F0502020204030204" pitchFamily="2" charset="0"/>
              </a:rPr>
              <a:t>Inactivated polio vaccine (IPV) is the only polio vaccine that has been given in the United States since 2000. Oral polio vaccine (OPV) is used in other countries.</a:t>
            </a:r>
          </a:p>
          <a:p>
            <a:endParaRPr lang="en-US" dirty="0"/>
          </a:p>
        </p:txBody>
      </p:sp>
    </p:spTree>
    <p:extLst>
      <p:ext uri="{BB962C8B-B14F-4D97-AF65-F5344CB8AC3E}">
        <p14:creationId xmlns:p14="http://schemas.microsoft.com/office/powerpoint/2010/main" val="15800661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2434654-BF21-F80C-F37B-9A58B8CCAEA3}"/>
              </a:ext>
            </a:extLst>
          </p:cNvPr>
          <p:cNvSpPr>
            <a:spLocks noGrp="1"/>
          </p:cNvSpPr>
          <p:nvPr>
            <p:ph idx="1"/>
          </p:nvPr>
        </p:nvSpPr>
        <p:spPr/>
        <p:txBody>
          <a:bodyPr/>
          <a:lstStyle/>
          <a:p>
            <a:r>
              <a:rPr lang="en-US" b="1" i="0" dirty="0">
                <a:effectLst/>
                <a:latin typeface="Nunito" pitchFamily="2" charset="0"/>
              </a:rPr>
              <a:t>As part of routine childhood immunization, children in the United States should get IPV to protect against polio. IPV may sometimes be given in the same shot with other vaccines (also called combination vaccines). You can ask your child's doctor about this option.</a:t>
            </a:r>
            <a:endParaRPr lang="en-US" b="1" dirty="0"/>
          </a:p>
        </p:txBody>
      </p:sp>
    </p:spTree>
    <p:extLst>
      <p:ext uri="{BB962C8B-B14F-4D97-AF65-F5344CB8AC3E}">
        <p14:creationId xmlns:p14="http://schemas.microsoft.com/office/powerpoint/2010/main" val="14139754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80CD1E0-D66A-243A-BF5A-21C7F861F598}"/>
              </a:ext>
            </a:extLst>
          </p:cNvPr>
          <p:cNvSpPr>
            <a:spLocks noGrp="1"/>
          </p:cNvSpPr>
          <p:nvPr>
            <p:ph idx="1"/>
          </p:nvPr>
        </p:nvSpPr>
        <p:spPr/>
        <p:txBody>
          <a:bodyPr/>
          <a:lstStyle/>
          <a:p>
            <a:pPr algn="l"/>
            <a:r>
              <a:rPr lang="en-US" b="1" i="0" dirty="0">
                <a:effectLst/>
                <a:latin typeface="Nunito" pitchFamily="2" charset="0"/>
              </a:rPr>
              <a:t>Thanks to a successful vaccination program, most people in the United States are protected from polio. However, people who are not vaccinated or who haven't received all recommended doses may be at risk of getting polio. The disease still occurs in other parts of the world. It only takes one person with polio traveling from another country to bring polio into the United States.</a:t>
            </a:r>
          </a:p>
          <a:p>
            <a:pPr algn="l"/>
            <a:r>
              <a:rPr lang="en-US" b="1" i="0" dirty="0">
                <a:effectLst/>
                <a:latin typeface="Poppins" panose="00000500000000000000" pitchFamily="2" charset="0"/>
              </a:rPr>
              <a:t>Who should get vaccina</a:t>
            </a:r>
          </a:p>
          <a:p>
            <a:endParaRPr lang="en-US" dirty="0"/>
          </a:p>
        </p:txBody>
      </p:sp>
    </p:spTree>
    <p:extLst>
      <p:ext uri="{BB962C8B-B14F-4D97-AF65-F5344CB8AC3E}">
        <p14:creationId xmlns:p14="http://schemas.microsoft.com/office/powerpoint/2010/main" val="2737127918"/>
      </p:ext>
    </p:extLst>
  </p:cSld>
  <p:clrMapOvr>
    <a:masterClrMapping/>
  </p:clrMapOvr>
</p:sld>
</file>

<file path=ppt/theme/theme1.xml><?xml version="1.0" encoding="utf-8"?>
<a:theme xmlns:a="http://schemas.openxmlformats.org/drawingml/2006/main" name="Office Theme">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TotalTime>
  <Words>796</Words>
  <Application>Microsoft Office PowerPoint</Application>
  <PresentationFormat>Widescreen</PresentationFormat>
  <Paragraphs>26</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GillSans</vt:lpstr>
      <vt:lpstr>Nunito</vt:lpstr>
      <vt:lpstr>Poppins</vt:lpstr>
      <vt:lpstr>Office Theme</vt:lpstr>
      <vt:lpstr>Welcome To My Presentation</vt:lpstr>
      <vt:lpstr>PowerPoint Presentation</vt:lpstr>
      <vt:lpstr>PowerPoint Presentation</vt:lpstr>
      <vt:lpstr>PowerPoint Presentation</vt:lpstr>
      <vt:lpstr>PowerPoint Presentation</vt:lpstr>
      <vt:lpstr>PowerPoint Presentation</vt:lpstr>
      <vt:lpstr>C.1)               Polio immunization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user2</dc:creator>
  <cp:lastModifiedBy>user2</cp:lastModifiedBy>
  <cp:revision>2</cp:revision>
  <dcterms:created xsi:type="dcterms:W3CDTF">2024-12-06T11:05:20Z</dcterms:created>
  <dcterms:modified xsi:type="dcterms:W3CDTF">2024-12-06T11:25:51Z</dcterms:modified>
</cp:coreProperties>
</file>