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947B0F3-D02A-458A-8E50-8488F1CC319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346DE2-F208-4E85-A1EA-11729970D70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446" y="908720"/>
            <a:ext cx="7638905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>
                <a:latin typeface="Bahnschrift Condensed" pitchFamily="34" charset="0"/>
              </a:rPr>
              <a:t>NAME- AJHAY.V</a:t>
            </a:r>
          </a:p>
          <a:p>
            <a:endParaRPr lang="en-IN" sz="3200" dirty="0" smtClean="0">
              <a:latin typeface="Bahnschrift Condensed" pitchFamily="34" charset="0"/>
            </a:endParaRPr>
          </a:p>
          <a:p>
            <a:r>
              <a:rPr lang="en-IN" sz="3200" dirty="0" smtClean="0">
                <a:latin typeface="Bahnschrift Condensed" pitchFamily="34" charset="0"/>
              </a:rPr>
              <a:t>ROLL NUMBER – 1931004</a:t>
            </a:r>
          </a:p>
          <a:p>
            <a:endParaRPr lang="en-IN" sz="2400" dirty="0" smtClean="0">
              <a:latin typeface="Bahnschrift Condensed" pitchFamily="34" charset="0"/>
            </a:endParaRPr>
          </a:p>
          <a:p>
            <a:r>
              <a:rPr lang="en-IN" sz="3200" dirty="0" smtClean="0">
                <a:latin typeface="Bahnschrift Condensed" pitchFamily="34" charset="0"/>
              </a:rPr>
              <a:t>MSC SS 2YEAR</a:t>
            </a:r>
          </a:p>
          <a:p>
            <a:endParaRPr lang="en-IN" sz="2400" dirty="0" smtClean="0">
              <a:latin typeface="Bahnschrift Condensed" pitchFamily="34" charset="0"/>
            </a:endParaRPr>
          </a:p>
          <a:p>
            <a:r>
              <a:rPr lang="en-IN" sz="2800" dirty="0" smtClean="0">
                <a:latin typeface="Bahnschrift Condensed" pitchFamily="34" charset="0"/>
              </a:rPr>
              <a:t>PROJECT – A RESPONSIVE  MUSIC INSTITUATION </a:t>
            </a:r>
            <a:r>
              <a:rPr lang="en-IN" sz="2800" smtClean="0">
                <a:latin typeface="Bahnschrift Condensed" pitchFamily="34" charset="0"/>
              </a:rPr>
              <a:t>WEBSITE  </a:t>
            </a:r>
            <a:endParaRPr lang="en-IN" sz="2800" dirty="0" smtClean="0">
              <a:latin typeface="Bahnschrift Condensed" pitchFamily="34" charset="0"/>
            </a:endParaRPr>
          </a:p>
          <a:p>
            <a:endParaRPr lang="en-IN" sz="2800" dirty="0">
              <a:latin typeface="Bahnschrift Condensed" pitchFamily="34" charset="0"/>
            </a:endParaRPr>
          </a:p>
          <a:p>
            <a:r>
              <a:rPr lang="en-IN" sz="2800" dirty="0" smtClean="0">
                <a:latin typeface="Bahnschrift Condensed" pitchFamily="34" charset="0"/>
              </a:rPr>
              <a:t>WEBSITE NAME – </a:t>
            </a:r>
            <a:r>
              <a:rPr lang="en-IN" sz="2800" dirty="0" err="1" smtClean="0">
                <a:latin typeface="Bahnschrift Condensed" pitchFamily="34" charset="0"/>
              </a:rPr>
              <a:t>Guitartfacbe</a:t>
            </a:r>
            <a:r>
              <a:rPr lang="en-IN" sz="2800" dirty="0" smtClean="0">
                <a:latin typeface="Bahnschrift Condensed" pitchFamily="34" charset="0"/>
              </a:rPr>
              <a:t> </a:t>
            </a:r>
            <a:endParaRPr lang="en-IN" sz="2800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957" y="188641"/>
            <a:ext cx="7870427" cy="24314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/>
              <a:t>WHATS NEXT?...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ALL THE NECCASSAY VIDEOS AND IMAGES ARE  ADDED TO THE FIREBASE DATABASE,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THE ONLY OBJECTIVE IS TO MAKE THEM VIEW IN OUR WEBSITE.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3" y="2620076"/>
            <a:ext cx="730037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492896"/>
            <a:ext cx="685027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3200" dirty="0" smtClean="0"/>
              <a:t>WILL BE DONE SOON ! THANK YOU …</a:t>
            </a:r>
          </a:p>
          <a:p>
            <a:endParaRPr lang="en-IN" sz="3200" dirty="0"/>
          </a:p>
          <a:p>
            <a:r>
              <a:rPr lang="en-IN" sz="3200" dirty="0" smtClean="0"/>
              <a:t>			-</a:t>
            </a:r>
            <a:r>
              <a:rPr lang="en-IN" sz="3200" dirty="0" err="1" smtClean="0"/>
              <a:t>Guitartfacbe</a:t>
            </a:r>
            <a:r>
              <a:rPr lang="en-IN" sz="3200" dirty="0" smtClean="0"/>
              <a:t>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93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10381"/>
            <a:ext cx="3110147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4000" dirty="0" err="1" smtClean="0"/>
              <a:t>Guitartfacbe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96752"/>
            <a:ext cx="7837299" cy="4678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>
                <a:latin typeface="Bahnschrift Condensed" pitchFamily="34" charset="0"/>
              </a:rPr>
              <a:t>PROJECT ABSTRACT– </a:t>
            </a:r>
          </a:p>
          <a:p>
            <a:endParaRPr lang="en-IN" sz="3200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core objective of this project is to give my music institution a good responsive website for teaching through online effectively in these tough times.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 </a:t>
            </a:r>
            <a:r>
              <a:rPr lang="en-IN" dirty="0" err="1" smtClean="0"/>
              <a:t>ve</a:t>
            </a:r>
            <a:r>
              <a:rPr lang="en-IN" dirty="0" smtClean="0"/>
              <a:t> used React </a:t>
            </a:r>
            <a:r>
              <a:rPr lang="en-IN" dirty="0" err="1" smtClean="0"/>
              <a:t>js</a:t>
            </a:r>
            <a:r>
              <a:rPr lang="en-IN" dirty="0" smtClean="0"/>
              <a:t> platform to build the front-end design and I </a:t>
            </a:r>
            <a:r>
              <a:rPr lang="en-IN" dirty="0" err="1" smtClean="0"/>
              <a:t>ve</a:t>
            </a:r>
            <a:r>
              <a:rPr lang="en-IN" dirty="0" smtClean="0"/>
              <a:t> used firebase database for the back-end to store the videos , images and other important stuffs like who have logged in , for video chat , to show who belong to which batch etc…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Vs</a:t>
            </a:r>
            <a:r>
              <a:rPr lang="en-IN" dirty="0" smtClean="0"/>
              <a:t> code is used for coding and an internal connection is given for the front-end to connect with the back-end database.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9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7848872" cy="2492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 dirty="0" smtClean="0">
                <a:latin typeface="Bahnschrift Condensed" pitchFamily="34" charset="0"/>
              </a:rPr>
              <a:t>PACKAGES USED </a:t>
            </a:r>
            <a:r>
              <a:rPr lang="en-IN" sz="2400" dirty="0" smtClean="0"/>
              <a:t>–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Bahnschrift Condensed" pitchFamily="34" charset="0"/>
              </a:rPr>
              <a:t>To build this website effectively I </a:t>
            </a:r>
            <a:r>
              <a:rPr lang="en-IN" sz="2400" dirty="0" err="1" smtClean="0">
                <a:latin typeface="Bahnschrift Condensed" pitchFamily="34" charset="0"/>
              </a:rPr>
              <a:t>ve</a:t>
            </a:r>
            <a:r>
              <a:rPr lang="en-IN" sz="2400" dirty="0" smtClean="0">
                <a:latin typeface="Bahnschrift Condensed" pitchFamily="34" charset="0"/>
              </a:rPr>
              <a:t> used JAVASCRIPT,HTML,CSS,BOOTSTRAP</a:t>
            </a:r>
          </a:p>
          <a:p>
            <a:r>
              <a:rPr lang="en-IN" sz="2400" dirty="0" smtClean="0">
                <a:latin typeface="Bahnschrift Condensed" pitchFamily="34" charset="0"/>
              </a:rPr>
              <a:t>NPM,NPX,AND YARN PACKAGES in the front end and building process is still underway.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3429000"/>
            <a:ext cx="7848872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>
                <a:latin typeface="Bahnschrift Condensed" pitchFamily="34" charset="0"/>
              </a:rPr>
              <a:t>A RESPONSIVE WEBSITE  ?- </a:t>
            </a:r>
          </a:p>
          <a:p>
            <a:r>
              <a:rPr lang="en-IN" sz="3200" dirty="0">
                <a:latin typeface="Bahnschrift Condensed" pitchFamily="34" charset="0"/>
              </a:rPr>
              <a:t> </a:t>
            </a:r>
            <a:r>
              <a:rPr lang="en-IN" sz="3200" dirty="0" smtClean="0">
                <a:latin typeface="Bahnschrift Condensed" pitchFamily="34" charset="0"/>
              </a:rPr>
              <a:t>T</a:t>
            </a:r>
            <a:r>
              <a:rPr lang="en-IN" sz="2800" dirty="0" smtClean="0">
                <a:latin typeface="Bahnschrift Condensed" pitchFamily="34" charset="0"/>
              </a:rPr>
              <a:t>he idea about building a responsive website is that , the website is viewed in different gadgets , so its </a:t>
            </a:r>
            <a:r>
              <a:rPr lang="en-IN" sz="2800" dirty="0" err="1" smtClean="0">
                <a:latin typeface="Bahnschrift Condensed" pitchFamily="34" charset="0"/>
              </a:rPr>
              <a:t>resoultions</a:t>
            </a:r>
            <a:r>
              <a:rPr lang="en-IN" sz="2800" dirty="0" smtClean="0">
                <a:latin typeface="Bahnschrift Condensed" pitchFamily="34" charset="0"/>
              </a:rPr>
              <a:t> vary .Thus building a responsive website helps people who use it to see the content s with no disturbance</a:t>
            </a:r>
            <a:endParaRPr lang="en-IN" sz="2800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836712"/>
            <a:ext cx="7272808" cy="4308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>
                <a:latin typeface="Bahnschrift Condensed" pitchFamily="34" charset="0"/>
              </a:rPr>
              <a:t>HOW TO START –</a:t>
            </a:r>
          </a:p>
          <a:p>
            <a:endParaRPr lang="en-IN" dirty="0"/>
          </a:p>
          <a:p>
            <a:r>
              <a:rPr lang="en-IN" sz="2800" dirty="0" smtClean="0">
                <a:latin typeface="Bahnschrift Condensed" pitchFamily="34" charset="0"/>
              </a:rPr>
              <a:t>To start with all the </a:t>
            </a:r>
            <a:r>
              <a:rPr lang="en-IN" sz="2800" dirty="0" err="1" smtClean="0">
                <a:latin typeface="Bahnschrift Condensed" pitchFamily="34" charset="0"/>
              </a:rPr>
              <a:t>neccassary</a:t>
            </a:r>
            <a:r>
              <a:rPr lang="en-IN" sz="2800" dirty="0" smtClean="0">
                <a:latin typeface="Bahnschrift Condensed" pitchFamily="34" charset="0"/>
              </a:rPr>
              <a:t> packages are installed and we are good to go .</a:t>
            </a:r>
          </a:p>
          <a:p>
            <a:endParaRPr lang="en-IN" sz="2800" dirty="0">
              <a:latin typeface="Bahnschrift Condensed" pitchFamily="34" charset="0"/>
            </a:endParaRPr>
          </a:p>
          <a:p>
            <a:r>
              <a:rPr lang="en-IN" sz="2800" dirty="0" smtClean="0">
                <a:latin typeface="Bahnschrift Condensed" pitchFamily="34" charset="0"/>
              </a:rPr>
              <a:t>Code has been put in the way that whenever any user tries to use it </a:t>
            </a:r>
          </a:p>
          <a:p>
            <a:r>
              <a:rPr lang="en-IN" sz="2800" dirty="0" smtClean="0">
                <a:latin typeface="Bahnschrift Condensed" pitchFamily="34" charset="0"/>
              </a:rPr>
              <a:t>He/she must first login with the G-mail id he/she has</a:t>
            </a:r>
          </a:p>
          <a:p>
            <a:r>
              <a:rPr lang="en-IN" sz="2800" dirty="0" smtClean="0">
                <a:latin typeface="Bahnschrift Condensed" pitchFamily="34" charset="0"/>
              </a:rPr>
              <a:t>And the person who has logged in will be saved in the database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1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27953" y="3068960"/>
            <a:ext cx="3429000" cy="192024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sz="4400" dirty="0" smtClean="0">
                <a:latin typeface="Bahnschrift Condensed" pitchFamily="34" charset="0"/>
              </a:rPr>
              <a:t>LOGIN PAGE</a:t>
            </a:r>
            <a:endParaRPr lang="en-IN" sz="4400" dirty="0">
              <a:latin typeface="Bahnschrift Condensed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8" r="21878"/>
          <a:stretch>
            <a:fillRect/>
          </a:stretch>
        </p:blipFill>
        <p:spPr>
          <a:xfrm>
            <a:off x="107504" y="1052736"/>
            <a:ext cx="5832648" cy="5140694"/>
          </a:xfrm>
        </p:spPr>
      </p:pic>
    </p:spTree>
    <p:extLst>
      <p:ext uri="{BB962C8B-B14F-4D97-AF65-F5344CB8AC3E}">
        <p14:creationId xmlns:p14="http://schemas.microsoft.com/office/powerpoint/2010/main" val="37511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36285" y="3284984"/>
            <a:ext cx="3429000" cy="1920240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Bahnschrift Condensed" pitchFamily="34" charset="0"/>
              </a:rPr>
              <a:t>CHOOSE AN ACCOUNT TO SIGN-IN</a:t>
            </a:r>
            <a:endParaRPr lang="en-IN" sz="4400" dirty="0">
              <a:latin typeface="Bahnschrift Condensed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8" r="21878"/>
          <a:stretch>
            <a:fillRect/>
          </a:stretch>
        </p:blipFill>
        <p:spPr>
          <a:xfrm>
            <a:off x="107504" y="332656"/>
            <a:ext cx="5544616" cy="5544616"/>
          </a:xfrm>
        </p:spPr>
      </p:pic>
    </p:spTree>
    <p:extLst>
      <p:ext uri="{BB962C8B-B14F-4D97-AF65-F5344CB8AC3E}">
        <p14:creationId xmlns:p14="http://schemas.microsoft.com/office/powerpoint/2010/main" val="9701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7" y="-2689"/>
            <a:ext cx="5616624" cy="3157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69568"/>
            <a:ext cx="6916143" cy="3888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7614" y="298942"/>
            <a:ext cx="1584176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>
                <a:latin typeface="Bahnschrift Condensed" pitchFamily="34" charset="0"/>
              </a:rPr>
              <a:t>In the database our mail id is seen logged -in</a:t>
            </a:r>
            <a:endParaRPr lang="en-IN" sz="3200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36" y="35361"/>
            <a:ext cx="7416824" cy="6555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>
                <a:latin typeface="Bahnschrift Condensed" pitchFamily="34" charset="0"/>
              </a:rPr>
              <a:t>AFTER LOGGING IN – The user can see the interface having ,</a:t>
            </a:r>
          </a:p>
          <a:p>
            <a:endParaRPr lang="en-IN" sz="3200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3200" b="1" dirty="0" smtClean="0">
                <a:latin typeface="Bahnschrift Condensed" pitchFamily="34" charset="0"/>
              </a:rPr>
              <a:t>Home page </a:t>
            </a:r>
            <a:r>
              <a:rPr lang="en-IN" sz="2800" dirty="0" smtClean="0">
                <a:latin typeface="Bahnschrift Condensed" pitchFamily="34" charset="0"/>
              </a:rPr>
              <a:t>– Tells about the Institution.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3200" b="1" dirty="0" err="1" smtClean="0">
                <a:latin typeface="Bahnschrift Condensed" pitchFamily="34" charset="0"/>
              </a:rPr>
              <a:t>Batchlist</a:t>
            </a:r>
            <a:r>
              <a:rPr lang="en-IN" sz="3200" b="1" dirty="0" smtClean="0">
                <a:latin typeface="Bahnschrift Condensed" pitchFamily="34" charset="0"/>
              </a:rPr>
              <a:t> </a:t>
            </a:r>
            <a:r>
              <a:rPr lang="en-IN" sz="2800" dirty="0" smtClean="0">
                <a:latin typeface="Bahnschrift Condensed" pitchFamily="34" charset="0"/>
              </a:rPr>
              <a:t>-which batch he/she belongs to.</a:t>
            </a:r>
            <a:endParaRPr lang="en-IN" sz="3200" b="1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3200" b="1" dirty="0" smtClean="0">
                <a:latin typeface="Bahnschrift Condensed" pitchFamily="34" charset="0"/>
              </a:rPr>
              <a:t>Video lessons </a:t>
            </a:r>
            <a:r>
              <a:rPr lang="en-IN" sz="2800" dirty="0" smtClean="0">
                <a:latin typeface="Bahnschrift Condensed" pitchFamily="34" charset="0"/>
              </a:rPr>
              <a:t>– For Video lessons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>
                <a:latin typeface="Bahnschrift Condensed" pitchFamily="34" charset="0"/>
              </a:rPr>
              <a:t>Notes</a:t>
            </a:r>
            <a:r>
              <a:rPr lang="en-IN" sz="2800" dirty="0" smtClean="0">
                <a:latin typeface="Bahnschrift Condensed" pitchFamily="34" charset="0"/>
              </a:rPr>
              <a:t> – To Use Notes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>
                <a:latin typeface="Bahnschrift Condensed" pitchFamily="34" charset="0"/>
              </a:rPr>
              <a:t>Audios</a:t>
            </a:r>
            <a:r>
              <a:rPr lang="en-IN" sz="2800" dirty="0" smtClean="0">
                <a:latin typeface="Bahnschrift Condensed" pitchFamily="34" charset="0"/>
              </a:rPr>
              <a:t> – To hear lesson Audios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>
                <a:latin typeface="Bahnschrift Condensed" pitchFamily="34" charset="0"/>
              </a:rPr>
              <a:t>Meet a batch </a:t>
            </a:r>
            <a:r>
              <a:rPr lang="en-IN" sz="2800" dirty="0" smtClean="0">
                <a:latin typeface="Bahnschrift Condensed" pitchFamily="34" charset="0"/>
              </a:rPr>
              <a:t>– Meet a batch option can only be accessed by the Administrator.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err="1" smtClean="0">
                <a:latin typeface="Bahnschrift Condensed" pitchFamily="34" charset="0"/>
              </a:rPr>
              <a:t>i.e,The</a:t>
            </a:r>
            <a:r>
              <a:rPr lang="en-IN" sz="2800" dirty="0" smtClean="0">
                <a:latin typeface="Bahnschrift Condensed" pitchFamily="34" charset="0"/>
              </a:rPr>
              <a:t> staff . This is to have video calls like </a:t>
            </a:r>
            <a:r>
              <a:rPr lang="en-IN" sz="2800" dirty="0" err="1" smtClean="0">
                <a:latin typeface="Bahnschrift Condensed" pitchFamily="34" charset="0"/>
              </a:rPr>
              <a:t>Gmeet</a:t>
            </a:r>
            <a:r>
              <a:rPr lang="en-IN" sz="2800" dirty="0" smtClean="0">
                <a:latin typeface="Bahnschrift Condensed" pitchFamily="34" charset="0"/>
              </a:rPr>
              <a:t> to set classes via online or for </a:t>
            </a:r>
            <a:r>
              <a:rPr lang="en-IN" sz="2800" dirty="0" err="1" smtClean="0">
                <a:latin typeface="Bahnschrift Condensed" pitchFamily="34" charset="0"/>
              </a:rPr>
              <a:t>anyother</a:t>
            </a:r>
            <a:r>
              <a:rPr lang="en-IN" sz="2800" dirty="0" smtClean="0">
                <a:latin typeface="Bahnschrift Condensed" pitchFamily="34" charset="0"/>
              </a:rPr>
              <a:t> interaction.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Bahnschrift Condensed" pitchFamily="34" charset="0"/>
              </a:rPr>
              <a:t>As a part of extension</a:t>
            </a:r>
            <a:r>
              <a:rPr lang="en-IN" sz="3200" b="1" dirty="0" smtClean="0">
                <a:latin typeface="Bahnschrift Condensed" pitchFamily="34" charset="0"/>
              </a:rPr>
              <a:t> Message</a:t>
            </a:r>
            <a:r>
              <a:rPr lang="en-IN" sz="2800" dirty="0" smtClean="0">
                <a:latin typeface="Bahnschrift Condensed" pitchFamily="34" charset="0"/>
              </a:rPr>
              <a:t> option will also be Available.</a:t>
            </a:r>
          </a:p>
        </p:txBody>
      </p:sp>
    </p:spTree>
    <p:extLst>
      <p:ext uri="{BB962C8B-B14F-4D97-AF65-F5344CB8AC3E}">
        <p14:creationId xmlns:p14="http://schemas.microsoft.com/office/powerpoint/2010/main" val="13443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670455" cy="48747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5301208"/>
            <a:ext cx="676875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>
                <a:latin typeface="Bahnschrift Condensed" pitchFamily="34" charset="0"/>
              </a:rPr>
              <a:t>THIS IS THE FIRST PAGE WE WOULD SEE WHEN WE LOGIN and using the LOGOUT BUTTON one can go back the login page </a:t>
            </a:r>
            <a:endParaRPr lang="en-IN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51</TotalTime>
  <Words>425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2021-04-19T05:30:03Z</dcterms:created>
  <dcterms:modified xsi:type="dcterms:W3CDTF">2021-04-19T06:21:47Z</dcterms:modified>
</cp:coreProperties>
</file>