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" charset="1" panose="00000500000000000000"/>
      <p:regular r:id="rId7"/>
    </p:embeddedFont>
    <p:embeddedFont>
      <p:font typeface="Arimo Bold" charset="1" panose="020B0704020202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944127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7" y="0"/>
                </a:lnTo>
                <a:lnTo>
                  <a:pt x="6667707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82621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80016" y="383783"/>
            <a:ext cx="7405210" cy="1168635"/>
          </a:xfrm>
          <a:custGeom>
            <a:avLst/>
            <a:gdLst/>
            <a:ahLst/>
            <a:cxnLst/>
            <a:rect r="r" b="b" t="t" l="l"/>
            <a:pathLst>
              <a:path h="1168635" w="7405210">
                <a:moveTo>
                  <a:pt x="0" y="0"/>
                </a:moveTo>
                <a:lnTo>
                  <a:pt x="7405211" y="0"/>
                </a:lnTo>
                <a:lnTo>
                  <a:pt x="7405211" y="1168635"/>
                </a:lnTo>
                <a:lnTo>
                  <a:pt x="0" y="11686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4079" y="701002"/>
            <a:ext cx="5317471" cy="4143386"/>
          </a:xfrm>
          <a:custGeom>
            <a:avLst/>
            <a:gdLst/>
            <a:ahLst/>
            <a:cxnLst/>
            <a:rect r="r" b="b" t="t" l="l"/>
            <a:pathLst>
              <a:path h="4143386" w="5317471">
                <a:moveTo>
                  <a:pt x="0" y="0"/>
                </a:moveTo>
                <a:lnTo>
                  <a:pt x="5317471" y="0"/>
                </a:lnTo>
                <a:lnTo>
                  <a:pt x="5317471" y="4143386"/>
                </a:lnTo>
                <a:lnTo>
                  <a:pt x="0" y="4143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57383" y="3113112"/>
            <a:ext cx="9130617" cy="5021839"/>
          </a:xfrm>
          <a:custGeom>
            <a:avLst/>
            <a:gdLst/>
            <a:ahLst/>
            <a:cxnLst/>
            <a:rect r="r" b="b" t="t" l="l"/>
            <a:pathLst>
              <a:path h="5021839" w="9130617">
                <a:moveTo>
                  <a:pt x="0" y="0"/>
                </a:moveTo>
                <a:lnTo>
                  <a:pt x="9130617" y="0"/>
                </a:lnTo>
                <a:lnTo>
                  <a:pt x="9130617" y="5021840"/>
                </a:lnTo>
                <a:lnTo>
                  <a:pt x="0" y="50218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4079" y="5145082"/>
            <a:ext cx="5317471" cy="4420451"/>
          </a:xfrm>
          <a:custGeom>
            <a:avLst/>
            <a:gdLst/>
            <a:ahLst/>
            <a:cxnLst/>
            <a:rect r="r" b="b" t="t" l="l"/>
            <a:pathLst>
              <a:path h="4420451" w="5317471">
                <a:moveTo>
                  <a:pt x="0" y="0"/>
                </a:moveTo>
                <a:lnTo>
                  <a:pt x="5317471" y="0"/>
                </a:lnTo>
                <a:lnTo>
                  <a:pt x="5317471" y="4420451"/>
                </a:lnTo>
                <a:lnTo>
                  <a:pt x="0" y="44204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09205" y="1822503"/>
            <a:ext cx="8176022" cy="57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2"/>
              </a:lnSpc>
            </a:pPr>
            <a:r>
              <a:rPr lang="en-US" sz="3251">
                <a:solidFill>
                  <a:srgbClr val="2E5C99"/>
                </a:solidFill>
                <a:latin typeface="Poppins"/>
                <a:ea typeface="Poppins"/>
                <a:cs typeface="Poppins"/>
                <a:sym typeface="Poppins"/>
              </a:rPr>
              <a:t>Feature Importance Customer Behavior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37514" y="2329550"/>
            <a:ext cx="2689146" cy="149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sz="280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ROC-AUC : 0.78</a:t>
            </a:r>
          </a:p>
          <a:p>
            <a:pPr algn="ctr">
              <a:lnSpc>
                <a:spcPts val="3922"/>
              </a:lnSpc>
            </a:pPr>
          </a:p>
          <a:p>
            <a:pPr algn="ctr">
              <a:lnSpc>
                <a:spcPts val="3922"/>
              </a:lnSpc>
            </a:pPr>
            <a:r>
              <a:rPr lang="en-US" sz="280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Accuracy: 0.85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62118" y="1652359"/>
            <a:ext cx="2926318" cy="50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sz="280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Model Evaluation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20046" y="7067045"/>
            <a:ext cx="3124081" cy="500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sz="280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TRI AJI PRAKOSO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DAGqye81czA</dc:identifier>
  <dcterms:modified xsi:type="dcterms:W3CDTF">2011-08-01T06:04:30Z</dcterms:modified>
  <cp:revision>1</cp:revision>
  <dc:title>British Airways - Customer Behavior Model</dc:title>
</cp:coreProperties>
</file>