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0">
          <p15:clr>
            <a:srgbClr val="000000"/>
          </p15:clr>
        </p15:guide>
        <p15:guide id="2" pos="3849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wrTB3OAKqf3y/iJTVTT48o23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>
        <p:guide orient="horz" pos="22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&amp; Contents Layout">
  <p:cSld name="Images &amp;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 descr="E:\002-KIMS BUSINESS\007-02-MaxPPT-Contents\150902-com-Global-Laptop\mo900.png"/>
          <p:cNvPicPr preferRelativeResize="0"/>
          <p:nvPr/>
        </p:nvPicPr>
        <p:blipFill rotWithShape="1">
          <a:blip r:embed="rId2">
            <a:alphaModFix/>
          </a:blip>
          <a:srcRect l="18253"/>
          <a:stretch/>
        </p:blipFill>
        <p:spPr>
          <a:xfrm>
            <a:off x="-1" y="549778"/>
            <a:ext cx="5139665" cy="630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>
            <a:spLocks noGrp="1"/>
          </p:cNvSpPr>
          <p:nvPr>
            <p:ph type="pic" idx="2"/>
          </p:nvPr>
        </p:nvSpPr>
        <p:spPr>
          <a:xfrm>
            <a:off x="2219265" y="1047756"/>
            <a:ext cx="2375188" cy="37031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Images &amp; Contents Layout">
  <p:cSld name="48_Images &amp; Contents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5534029" y="2"/>
            <a:ext cx="665797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5"/>
          <p:cNvSpPr>
            <a:spLocks noGrp="1"/>
          </p:cNvSpPr>
          <p:nvPr>
            <p:ph type="pic" idx="2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/>
          <p:nvPr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/>
          <p:nvPr/>
        </p:nvSpPr>
        <p:spPr>
          <a:xfrm>
            <a:off x="10060426" y="0"/>
            <a:ext cx="2131574" cy="1251701"/>
          </a:xfrm>
          <a:custGeom>
            <a:avLst/>
            <a:gdLst/>
            <a:ahLst/>
            <a:cxnLst/>
            <a:rect l="l" t="t" r="r" b="b"/>
            <a:pathLst>
              <a:path w="2131574" h="125170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2"/>
          <p:cNvGrpSpPr/>
          <p:nvPr/>
        </p:nvGrpSpPr>
        <p:grpSpPr>
          <a:xfrm>
            <a:off x="-154012" y="-195671"/>
            <a:ext cx="2963081" cy="1367278"/>
            <a:chOff x="-47008" y="1815161"/>
            <a:chExt cx="2963081" cy="1367278"/>
          </a:xfrm>
        </p:grpSpPr>
        <p:grpSp>
          <p:nvGrpSpPr>
            <p:cNvPr id="11" name="Google Shape;11;p12"/>
            <p:cNvGrpSpPr/>
            <p:nvPr/>
          </p:nvGrpSpPr>
          <p:grpSpPr>
            <a:xfrm>
              <a:off x="210392" y="2089757"/>
              <a:ext cx="2705680" cy="970337"/>
              <a:chOff x="1111983" y="221594"/>
              <a:chExt cx="12011156" cy="4307563"/>
            </a:xfrm>
          </p:grpSpPr>
          <p:sp>
            <p:nvSpPr>
              <p:cNvPr id="12" name="Google Shape;12;p12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2"/>
              <p:cNvSpPr/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2"/>
              <p:cNvSpPr/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2"/>
              <p:cNvSpPr/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2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2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2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2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2"/>
              <p:cNvSpPr/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2"/>
              <p:cNvSpPr/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12"/>
            <p:cNvGrpSpPr/>
            <p:nvPr/>
          </p:nvGrpSpPr>
          <p:grpSpPr>
            <a:xfrm>
              <a:off x="-47008" y="1815161"/>
              <a:ext cx="2889953" cy="1367278"/>
              <a:chOff x="-30679" y="-997401"/>
              <a:chExt cx="12829187" cy="6069657"/>
            </a:xfrm>
          </p:grpSpPr>
          <p:sp>
            <p:nvSpPr>
              <p:cNvPr id="27" name="Google Shape;27;p12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/>
                <a:ahLst/>
                <a:cxnLst/>
                <a:rect l="l" t="t" r="r" b="b"/>
                <a:pathLst>
                  <a:path w="2529191" h="476656" extrusionOk="0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" name="Google Shape;28;p12"/>
              <p:cNvCxnSpPr/>
              <p:nvPr/>
            </p:nvCxnSpPr>
            <p:spPr>
              <a:xfrm rot="2143082">
                <a:off x="2876886" y="92218"/>
                <a:ext cx="751230" cy="50029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2"/>
              <p:cNvCxnSpPr>
                <a:endCxn id="15" idx="1"/>
              </p:cNvCxnSpPr>
              <p:nvPr/>
            </p:nvCxnSpPr>
            <p:spPr>
              <a:xfrm>
                <a:off x="3951918" y="-79094"/>
                <a:ext cx="182100" cy="367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12"/>
              <p:cNvCxnSpPr>
                <a:endCxn id="16" idx="1"/>
              </p:cNvCxnSpPr>
              <p:nvPr/>
            </p:nvCxnSpPr>
            <p:spPr>
              <a:xfrm>
                <a:off x="4674699" y="-34032"/>
                <a:ext cx="131100" cy="339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12"/>
              <p:cNvCxnSpPr>
                <a:endCxn id="17" idx="1"/>
              </p:cNvCxnSpPr>
              <p:nvPr/>
            </p:nvCxnSpPr>
            <p:spPr>
              <a:xfrm>
                <a:off x="5296192" y="-73444"/>
                <a:ext cx="159600" cy="433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2"/>
              <p:cNvCxnSpPr/>
              <p:nvPr/>
            </p:nvCxnSpPr>
            <p:spPr>
              <a:xfrm rot="2143082">
                <a:off x="6351522" y="167773"/>
                <a:ext cx="1161265" cy="7015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12"/>
              <p:cNvCxnSpPr/>
              <p:nvPr/>
            </p:nvCxnSpPr>
            <p:spPr>
              <a:xfrm rot="2143082">
                <a:off x="6692921" y="218797"/>
                <a:ext cx="1381992" cy="85998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" name="Google Shape;34;p12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2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2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" name="Google Shape;37;p12"/>
              <p:cNvCxnSpPr>
                <a:endCxn id="14" idx="3"/>
              </p:cNvCxnSpPr>
              <p:nvPr/>
            </p:nvCxnSpPr>
            <p:spPr>
              <a:xfrm rot="10800000" flipH="1">
                <a:off x="9196641" y="1210414"/>
                <a:ext cx="2817900" cy="115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12"/>
              <p:cNvCxnSpPr>
                <a:endCxn id="21" idx="1"/>
              </p:cNvCxnSpPr>
              <p:nvPr/>
            </p:nvCxnSpPr>
            <p:spPr>
              <a:xfrm>
                <a:off x="7605182" y="178397"/>
                <a:ext cx="643200" cy="1568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12"/>
              <p:cNvCxnSpPr>
                <a:endCxn id="18" idx="3"/>
              </p:cNvCxnSpPr>
              <p:nvPr/>
            </p:nvCxnSpPr>
            <p:spPr>
              <a:xfrm rot="10800000" flipH="1">
                <a:off x="620079" y="3281828"/>
                <a:ext cx="794700" cy="2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2"/>
              <p:cNvCxnSpPr/>
              <p:nvPr/>
            </p:nvCxnSpPr>
            <p:spPr>
              <a:xfrm rot="-8656918" flipH="1">
                <a:off x="669928" y="3488332"/>
                <a:ext cx="489377" cy="33619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2"/>
              <p:cNvCxnSpPr>
                <a:endCxn id="36" idx="1"/>
              </p:cNvCxnSpPr>
              <p:nvPr/>
            </p:nvCxnSpPr>
            <p:spPr>
              <a:xfrm>
                <a:off x="2805912" y="2910641"/>
                <a:ext cx="506400" cy="1668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2"/>
              <p:cNvCxnSpPr>
                <a:endCxn id="12" idx="1"/>
              </p:cNvCxnSpPr>
              <p:nvPr/>
            </p:nvCxnSpPr>
            <p:spPr>
              <a:xfrm rot="10800000" flipH="1">
                <a:off x="4369461" y="3143492"/>
                <a:ext cx="1546800" cy="612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3" name="Google Shape;43;p12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/>
                <a:ahLst/>
                <a:cxnLst/>
                <a:rect l="l" t="t" r="r" b="b"/>
                <a:pathLst>
                  <a:path w="2047403" h="381222" extrusionOk="0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/>
                <a:ahLst/>
                <a:cxnLst/>
                <a:rect l="l" t="t" r="r" b="b"/>
                <a:pathLst>
                  <a:path w="2162035" h="381930" extrusionOk="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2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/>
                <a:ahLst/>
                <a:cxnLst/>
                <a:rect l="l" t="t" r="r" b="b"/>
                <a:pathLst>
                  <a:path w="1095680" h="461199" extrusionOk="0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" name="Google Shape;46;p12"/>
              <p:cNvCxnSpPr/>
              <p:nvPr/>
            </p:nvCxnSpPr>
            <p:spPr>
              <a:xfrm rot="10800000">
                <a:off x="1319091" y="3532941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2"/>
              <p:cNvCxnSpPr/>
              <p:nvPr/>
            </p:nvCxnSpPr>
            <p:spPr>
              <a:xfrm rot="10800000">
                <a:off x="1490130" y="3655926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2"/>
              <p:cNvCxnSpPr/>
              <p:nvPr/>
            </p:nvCxnSpPr>
            <p:spPr>
              <a:xfrm rot="10800000">
                <a:off x="1661174" y="3778910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2"/>
              <p:cNvCxnSpPr/>
              <p:nvPr/>
            </p:nvCxnSpPr>
            <p:spPr>
              <a:xfrm rot="10800000">
                <a:off x="1832213" y="3901899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12"/>
              <p:cNvCxnSpPr/>
              <p:nvPr/>
            </p:nvCxnSpPr>
            <p:spPr>
              <a:xfrm rot="10800000">
                <a:off x="2003248" y="4024888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12"/>
              <p:cNvCxnSpPr/>
              <p:nvPr/>
            </p:nvCxnSpPr>
            <p:spPr>
              <a:xfrm rot="10800000">
                <a:off x="2174296" y="4147877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2" name="Google Shape;52;p12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/>
                <a:ahLst/>
                <a:cxnLst/>
                <a:rect l="l" t="t" r="r" b="b"/>
                <a:pathLst>
                  <a:path w="1478604" h="97276" extrusionOk="0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8746034" y="-17976"/>
            <a:ext cx="3445966" cy="2023537"/>
          </a:xfrm>
          <a:custGeom>
            <a:avLst/>
            <a:gdLst/>
            <a:ahLst/>
            <a:cxnLst/>
            <a:rect l="l" t="t" r="r" b="b"/>
            <a:pathLst>
              <a:path w="2131574" h="125170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548225" y="342079"/>
            <a:ext cx="5440771" cy="6257605"/>
            <a:chOff x="548225" y="342079"/>
            <a:chExt cx="5440771" cy="6257605"/>
          </a:xfrm>
        </p:grpSpPr>
        <p:sp>
          <p:nvSpPr>
            <p:cNvPr id="58" name="Google Shape;58;p14"/>
            <p:cNvSpPr/>
            <p:nvPr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59;p14"/>
            <p:cNvGrpSpPr/>
            <p:nvPr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</p:grpSpPr>
          <p:sp>
            <p:nvSpPr>
              <p:cNvPr id="60" name="Google Shape;60;p14"/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/>
                <a:ahLst/>
                <a:cxnLst/>
                <a:rect l="l" t="t" r="r" b="b"/>
                <a:pathLst>
                  <a:path w="1002965" h="2721551" extrusionOk="0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/>
                <a:ahLst/>
                <a:cxnLst/>
                <a:rect l="l" t="t" r="r" b="b"/>
                <a:pathLst>
                  <a:path w="240102" h="2819084" extrusionOk="0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/>
                <a:ahLst/>
                <a:cxnLst/>
                <a:rect l="l" t="t" r="r" b="b"/>
                <a:pathLst>
                  <a:path w="1347294" h="1442833" extrusionOk="0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/>
                <a:ahLst/>
                <a:cxnLst/>
                <a:rect l="l" t="t" r="r" b="b"/>
                <a:pathLst>
                  <a:path w="832880" h="2112990" extrusionOk="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/>
                <a:ahLst/>
                <a:cxnLst/>
                <a:rect l="l" t="t" r="r" b="b"/>
                <a:pathLst>
                  <a:path w="222690" h="1732846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373154" h="572397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/>
                <a:ahLst/>
                <a:cxnLst/>
                <a:rect l="l" t="t" r="r" b="b"/>
                <a:pathLst>
                  <a:path w="912667" h="843913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</p:grpSpPr>
          <p:sp>
            <p:nvSpPr>
              <p:cNvPr id="68" name="Google Shape;68;p14"/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/>
                <a:ahLst/>
                <a:cxnLst/>
                <a:rect l="l" t="t" r="r" b="b"/>
                <a:pathLst>
                  <a:path w="1022414" h="2680599" extrusionOk="0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/>
                <a:ahLst/>
                <a:cxnLst/>
                <a:rect l="l" t="t" r="r" b="b"/>
                <a:pathLst>
                  <a:path w="965361" h="2451243" extrusionOk="0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/>
                <a:ahLst/>
                <a:cxnLst/>
                <a:rect l="l" t="t" r="r" b="b"/>
                <a:pathLst>
                  <a:path w="245340" h="2179597" extrusionOk="0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/>
                <a:ahLst/>
                <a:cxnLst/>
                <a:rect l="l" t="t" r="r" b="b"/>
                <a:pathLst>
                  <a:path w="1075696" h="1355897" extrusionOk="0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/>
                <a:ahLst/>
                <a:cxnLst/>
                <a:rect l="l" t="t" r="r" b="b"/>
                <a:pathLst>
                  <a:path w="576100" h="1118127" extrusionOk="0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/>
                <a:ahLst/>
                <a:cxnLst/>
                <a:rect l="l" t="t" r="r" b="b"/>
                <a:pathLst>
                  <a:path w="120656" h="1100593" extrusionOk="0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/>
                <a:ahLst/>
                <a:cxnLst/>
                <a:rect l="l" t="t" r="r" b="b"/>
                <a:pathLst>
                  <a:path w="689866" h="864745" extrusionOk="0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14"/>
            <p:cNvGrpSpPr/>
            <p:nvPr/>
          </p:nvGrpSpPr>
          <p:grpSpPr>
            <a:xfrm>
              <a:off x="548225" y="1602802"/>
              <a:ext cx="944003" cy="3757883"/>
              <a:chOff x="655229" y="1602802"/>
              <a:chExt cx="944003" cy="3757883"/>
            </a:xfrm>
          </p:grpSpPr>
          <p:sp>
            <p:nvSpPr>
              <p:cNvPr id="76" name="Google Shape;76;p14"/>
              <p:cNvSpPr/>
              <p:nvPr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/>
                <a:ahLst/>
                <a:cxnLst/>
                <a:rect l="l" t="t" r="r" b="b"/>
                <a:pathLst>
                  <a:path w="1411831" h="236127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/>
                <a:ahLst/>
                <a:cxnLst/>
                <a:rect l="l" t="t" r="r" b="b"/>
                <a:pathLst>
                  <a:path w="1181053" h="1164453" extrusionOk="0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-5400000" flipH="1">
                <a:off x="1069293" y="1820916"/>
                <a:ext cx="748053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373154" h="572397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-5400000" flipH="1">
                <a:off x="1120766" y="2289790"/>
                <a:ext cx="497194" cy="459738"/>
              </a:xfrm>
              <a:custGeom>
                <a:avLst/>
                <a:gdLst/>
                <a:ahLst/>
                <a:cxnLst/>
                <a:rect l="l" t="t" r="r" b="b"/>
                <a:pathLst>
                  <a:path w="912667" h="843913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/>
                <a:ahLst/>
                <a:cxnLst/>
                <a:rect l="l" t="t" r="r" b="b"/>
                <a:pathLst>
                  <a:path w="1411831" h="236127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rot="-5400000" flipH="1">
                <a:off x="1066573" y="3025173"/>
                <a:ext cx="121315" cy="944002"/>
              </a:xfrm>
              <a:custGeom>
                <a:avLst/>
                <a:gdLst/>
                <a:ahLst/>
                <a:cxnLst/>
                <a:rect l="l" t="t" r="r" b="b"/>
                <a:pathLst>
                  <a:path w="222690" h="1732846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rot="-5400000">
                <a:off x="1069293" y="4830746"/>
                <a:ext cx="748053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373154" h="572397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4"/>
            <p:cNvGrpSpPr/>
            <p:nvPr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</p:grpSpPr>
          <p:sp>
            <p:nvSpPr>
              <p:cNvPr id="84" name="Google Shape;84;p14"/>
              <p:cNvSpPr/>
              <p:nvPr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/>
                <a:ahLst/>
                <a:cxnLst/>
                <a:rect l="l" t="t" r="r" b="b"/>
                <a:pathLst>
                  <a:path w="2214270" h="1321734" extrusionOk="0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/>
                <a:ahLst/>
                <a:cxnLst/>
                <a:rect l="l" t="t" r="r" b="b"/>
                <a:pathLst>
                  <a:path w="1583966" h="1084079" extrusionOk="0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/>
                <a:ahLst/>
                <a:cxnLst/>
                <a:rect l="l" t="t" r="r" b="b"/>
                <a:pathLst>
                  <a:path w="1648569" h="227140" extrusionOk="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/>
                <a:ahLst/>
                <a:cxnLst/>
                <a:rect l="l" t="t" r="r" b="b"/>
                <a:pathLst>
                  <a:path w="1411831" h="236127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373154" h="572397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/>
                <a:ahLst/>
                <a:cxnLst/>
                <a:rect l="l" t="t" r="r" b="b"/>
                <a:pathLst>
                  <a:path w="912667" h="843913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/>
                <a:ahLst/>
                <a:cxnLst/>
                <a:rect l="l" t="t" r="r" b="b"/>
                <a:pathLst>
                  <a:path w="1411831" h="236127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" name="Google Shape;91;p14"/>
          <p:cNvSpPr>
            <a:spLocks noGrp="1"/>
          </p:cNvSpPr>
          <p:nvPr>
            <p:ph type="pic" idx="2"/>
          </p:nvPr>
        </p:nvSpPr>
        <p:spPr>
          <a:xfrm>
            <a:off x="1645340" y="1997014"/>
            <a:ext cx="3017520" cy="30175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slide layout">
  <p:cSld name="4_Image slide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3522980" y="2966968"/>
            <a:ext cx="2230831" cy="22308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17"/>
          <p:cNvSpPr>
            <a:spLocks noGrp="1"/>
          </p:cNvSpPr>
          <p:nvPr>
            <p:ph type="pic" idx="3"/>
          </p:nvPr>
        </p:nvSpPr>
        <p:spPr>
          <a:xfrm>
            <a:off x="4802736" y="1678845"/>
            <a:ext cx="2230831" cy="22308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17"/>
          <p:cNvSpPr>
            <a:spLocks noGrp="1"/>
          </p:cNvSpPr>
          <p:nvPr>
            <p:ph type="pic" idx="4"/>
          </p:nvPr>
        </p:nvSpPr>
        <p:spPr>
          <a:xfrm>
            <a:off x="3524191" y="390720"/>
            <a:ext cx="2230831" cy="22308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17"/>
          <p:cNvSpPr>
            <a:spLocks noGrp="1"/>
          </p:cNvSpPr>
          <p:nvPr>
            <p:ph type="pic" idx="5"/>
          </p:nvPr>
        </p:nvSpPr>
        <p:spPr>
          <a:xfrm>
            <a:off x="2229202" y="1649808"/>
            <a:ext cx="2230831" cy="22308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7"/>
          <p:cNvSpPr>
            <a:spLocks noGrp="1"/>
          </p:cNvSpPr>
          <p:nvPr>
            <p:ph type="pic" idx="6"/>
          </p:nvPr>
        </p:nvSpPr>
        <p:spPr>
          <a:xfrm>
            <a:off x="2223009" y="4236450"/>
            <a:ext cx="2230831" cy="22308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17"/>
          <p:cNvSpPr/>
          <p:nvPr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 extrusionOk="0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-81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 extrusionOk="0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19"/>
          <p:cNvSpPr>
            <a:spLocks noGrp="1"/>
          </p:cNvSpPr>
          <p:nvPr>
            <p:ph type="pic" idx="3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/>
          <p:nvPr/>
        </p:nvSpPr>
        <p:spPr>
          <a:xfrm>
            <a:off x="6328409" y="921965"/>
            <a:ext cx="4945440" cy="17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VIRTUAL ASSISTANT CHATBOT UNTUK PMB POLTEK HARBER</a:t>
            </a:r>
            <a:endParaRPr sz="3200" b="1" dirty="0">
              <a:solidFill>
                <a:srgbClr val="3A383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6054365" y="3439182"/>
            <a:ext cx="5493529" cy="198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Kelompok</a:t>
            </a:r>
            <a:r>
              <a:rPr lang="en-GB" sz="28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  <a:endParaRPr sz="2800" dirty="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Aji</a:t>
            </a:r>
            <a:r>
              <a:rPr lang="en-GB" sz="28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Prasetyo</a:t>
            </a:r>
            <a:r>
              <a:rPr lang="en-GB" sz="28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- 19090067</a:t>
            </a:r>
            <a:endParaRPr sz="2800" dirty="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Hanif Arkhan Al </a:t>
            </a:r>
            <a:r>
              <a:rPr lang="en-GB" sz="2800" dirty="0" err="1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Asyrafi</a:t>
            </a:r>
            <a:r>
              <a:rPr lang="en-GB" sz="28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-19090020</a:t>
            </a:r>
            <a:endParaRPr sz="2800" dirty="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F4D5E2-9C1B-4B34-B74F-B3183864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7" y="793415"/>
            <a:ext cx="6085596" cy="5142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/>
              <a:t>Ide Proyek</a:t>
            </a:r>
            <a:endParaRPr/>
          </a:p>
        </p:txBody>
      </p:sp>
      <p:grpSp>
        <p:nvGrpSpPr>
          <p:cNvPr id="162" name="Google Shape;162;p2"/>
          <p:cNvGrpSpPr/>
          <p:nvPr/>
        </p:nvGrpSpPr>
        <p:grpSpPr>
          <a:xfrm>
            <a:off x="295275" y="1563457"/>
            <a:ext cx="6386880" cy="4190229"/>
            <a:chOff x="8070434" y="1472208"/>
            <a:chExt cx="2925465" cy="1578636"/>
          </a:xfrm>
        </p:grpSpPr>
        <p:sp>
          <p:nvSpPr>
            <p:cNvPr id="163" name="Google Shape;163;p2"/>
            <p:cNvSpPr txBox="1"/>
            <p:nvPr/>
          </p:nvSpPr>
          <p:spPr>
            <a:xfrm>
              <a:off x="8070434" y="2008132"/>
              <a:ext cx="2925465" cy="1042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Project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bertujuan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memudahkan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peserta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mahasiswa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baru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(PMB)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mendapatkan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informasi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tentang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Politeknik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Harapan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Bersama dan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memiliki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Chatbot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user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bertanya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tentang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profil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kapan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saja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luar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jam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kerja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sehingga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keputusan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memilih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lebih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cepat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8070434" y="1472208"/>
              <a:ext cx="2925465" cy="51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marL="0" marR="0" lvl="0" indent="0" algn="l" rtl="0">
                <a:lnSpc>
                  <a:spcPct val="1031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 err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Penjelasan</a:t>
              </a:r>
              <a:endParaRPr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FF8EC5-2903-4D4D-9BBF-D3FBF411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96" y="2154670"/>
            <a:ext cx="5133829" cy="2948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GB" sz="3200"/>
              <a:t>Bidang Implementasi Deep Learning</a:t>
            </a:r>
            <a:endParaRPr sz="3200"/>
          </a:p>
        </p:txBody>
      </p:sp>
      <p:grpSp>
        <p:nvGrpSpPr>
          <p:cNvPr id="175" name="Google Shape;175;p3"/>
          <p:cNvGrpSpPr/>
          <p:nvPr/>
        </p:nvGrpSpPr>
        <p:grpSpPr>
          <a:xfrm>
            <a:off x="661181" y="1660481"/>
            <a:ext cx="6471139" cy="3417956"/>
            <a:chOff x="8070434" y="1472208"/>
            <a:chExt cx="2925465" cy="2474876"/>
          </a:xfrm>
        </p:grpSpPr>
        <p:sp>
          <p:nvSpPr>
            <p:cNvPr id="176" name="Google Shape;176;p3"/>
            <p:cNvSpPr txBox="1"/>
            <p:nvPr/>
          </p:nvSpPr>
          <p:spPr>
            <a:xfrm>
              <a:off x="8070434" y="2008132"/>
              <a:ext cx="292546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	Natural language processing (NLP)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adalah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cabang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dari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kecerdasan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buatan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berhubungan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dengan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interaksi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antara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komputer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dan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manusia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menggunakan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bahasa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alami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Menurut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Textmetrics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, NLP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digunakan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mengukur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sentimen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dan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menentukan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bagian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mana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dari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bahasa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manusia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penting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 Natural language processing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digunakan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aplikasi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berikut</a:t>
              </a:r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</a:t>
              </a:r>
              <a:endParaRPr sz="20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070434" y="1472208"/>
              <a:ext cx="2925465" cy="51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marL="0" marR="0" lvl="0" indent="0" algn="l" rtl="0">
                <a:lnSpc>
                  <a:spcPct val="1031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Penjelasan</a:t>
              </a:r>
              <a:endParaRPr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635AD-B753-4F43-AB4F-A7D634868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2320" y="1660481"/>
            <a:ext cx="4881489" cy="3917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/>
              <a:t>Jenis Tugas</a:t>
            </a: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182881" y="1441784"/>
            <a:ext cx="4656406" cy="3974431"/>
            <a:chOff x="8070434" y="1506311"/>
            <a:chExt cx="2925600" cy="3426221"/>
          </a:xfrm>
        </p:grpSpPr>
        <p:sp>
          <p:nvSpPr>
            <p:cNvPr id="206" name="Google Shape;206;p5"/>
            <p:cNvSpPr txBox="1"/>
            <p:nvPr/>
          </p:nvSpPr>
          <p:spPr>
            <a:xfrm>
              <a:off x="8070434" y="2008132"/>
              <a:ext cx="2925600" cy="29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Jenis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Tugas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digunakan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yaitu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Intent classification.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itu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Intent Classification?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Intent Classification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adalah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bagian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dari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Pemahaman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Bahasa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Alami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di mana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algoritma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pembelajaran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mesin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/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pembelajaran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mendalam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belajar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mengklasifikasikan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frasa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tertentu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berdasarkan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telah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dilatih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Sekelompok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frasa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serupa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memiliki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umum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sehingga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algoritme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pembelajaran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mendalam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menjadi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mudah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memahami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pengguna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katakan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Setiap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niat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diberi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sejumlah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frasa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pelatihan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sehingga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dapat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belajar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mengklasifikasikan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frasa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waktu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18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nyata</a:t>
              </a:r>
              <a:r>
                <a:rPr lang="en-GB" sz="18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8070434" y="1506311"/>
              <a:ext cx="2925600" cy="516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marL="0" marR="0" lvl="0" indent="0" algn="l" rtl="0">
                <a:lnSpc>
                  <a:spcPct val="1031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Intent Classification</a:t>
              </a:r>
              <a:endParaRPr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89536C-CD09-4E77-BA50-2ACF0385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2" y="1441784"/>
            <a:ext cx="6902548" cy="4565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/>
              <a:t>Model deep learning</a:t>
            </a:r>
            <a:endParaRPr/>
          </a:p>
        </p:txBody>
      </p:sp>
      <p:grpSp>
        <p:nvGrpSpPr>
          <p:cNvPr id="218" name="Google Shape;218;p6"/>
          <p:cNvGrpSpPr/>
          <p:nvPr/>
        </p:nvGrpSpPr>
        <p:grpSpPr>
          <a:xfrm>
            <a:off x="910833" y="1900647"/>
            <a:ext cx="5555616" cy="3056705"/>
            <a:chOff x="8070434" y="1526332"/>
            <a:chExt cx="2925465" cy="1512975"/>
          </a:xfrm>
        </p:grpSpPr>
        <p:sp>
          <p:nvSpPr>
            <p:cNvPr id="219" name="Google Shape;219;p6"/>
            <p:cNvSpPr txBox="1"/>
            <p:nvPr/>
          </p:nvSpPr>
          <p:spPr>
            <a:xfrm>
              <a:off x="8070434" y="1934317"/>
              <a:ext cx="2925465" cy="1104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lvl="0" algn="just"/>
              <a:r>
                <a:rPr lang="en-GB" sz="2000" dirty="0">
                  <a:solidFill>
                    <a:srgbClr val="3F3F3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	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dasarnya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 </a:t>
              </a:r>
              <a:r>
                <a:rPr lang="en-ID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otak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ID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 di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sebut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jaringan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saraf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tiruan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adanya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jaringan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maka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ID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bisa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mempelajari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pola-pola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secara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mandiri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sz="20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8070434" y="1526332"/>
              <a:ext cx="2925465" cy="406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lvl="0">
                <a:lnSpc>
                  <a:spcPct val="103125"/>
                </a:lnSpc>
              </a:pPr>
              <a:r>
                <a:rPr lang="en-ID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endParaRPr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8BFDEFC-679A-4CD7-97D6-06A57294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73" y="1237958"/>
            <a:ext cx="4215031" cy="56200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dirty="0"/>
              <a:t>Dataset </a:t>
            </a:r>
            <a:endParaRPr dirty="0"/>
          </a:p>
        </p:txBody>
      </p:sp>
      <p:grpSp>
        <p:nvGrpSpPr>
          <p:cNvPr id="231" name="Google Shape;231;p7"/>
          <p:cNvGrpSpPr/>
          <p:nvPr/>
        </p:nvGrpSpPr>
        <p:grpSpPr>
          <a:xfrm>
            <a:off x="2583717" y="1954899"/>
            <a:ext cx="7052820" cy="3441413"/>
            <a:chOff x="8070434" y="1429001"/>
            <a:chExt cx="2925465" cy="3441413"/>
          </a:xfrm>
        </p:grpSpPr>
        <p:sp>
          <p:nvSpPr>
            <p:cNvPr id="232" name="Google Shape;232;p7"/>
            <p:cNvSpPr txBox="1"/>
            <p:nvPr/>
          </p:nvSpPr>
          <p:spPr>
            <a:xfrm>
              <a:off x="8070434" y="2008132"/>
              <a:ext cx="2925465" cy="2862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memulai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melakukan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deteksi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kita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harus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menyiapkan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citra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berisikan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objek-objek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ingin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kita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deteksi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Dataset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kita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berbentuk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json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yaitu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intents.json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didalam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Dataset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tersebut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terdapat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Tag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sebagai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b="1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</a:t>
              </a:r>
              <a:r>
                <a:rPr lang="en-GB" sz="2000" b="1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Latih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Berjumlah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27 Label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Patterns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sebagai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b="1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uji</a:t>
              </a:r>
              <a:endParaRPr sz="20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Responses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sebagai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b="1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Validasi</a:t>
              </a:r>
              <a:endParaRPr sz="20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8070434" y="1429001"/>
              <a:ext cx="2925465" cy="60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marL="0" marR="0" lvl="0" indent="0" algn="l" rtl="0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Dataset yang </a:t>
              </a:r>
              <a:r>
                <a:rPr lang="en-GB" sz="2800" b="1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digunakan</a:t>
              </a:r>
              <a:endParaRPr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body" idx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/>
              <a:t>Dataset </a:t>
            </a:r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>
            <a:off x="2569590" y="1590142"/>
            <a:ext cx="7052820" cy="2167099"/>
            <a:chOff x="8070434" y="1472208"/>
            <a:chExt cx="2925465" cy="2167099"/>
          </a:xfrm>
        </p:grpSpPr>
        <p:sp>
          <p:nvSpPr>
            <p:cNvPr id="245" name="Google Shape;245;p8"/>
            <p:cNvSpPr txBox="1"/>
            <p:nvPr/>
          </p:nvSpPr>
          <p:spPr>
            <a:xfrm>
              <a:off x="8070434" y="2008132"/>
              <a:ext cx="2925465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Dalam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pembuatan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dataset, kami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membuat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dataset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sendiri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Berikut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beberapa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dokumentasi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dari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dataset yang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telah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kami </a:t>
              </a:r>
              <a:r>
                <a:rPr lang="en-GB" sz="2000" dirty="0" err="1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buat</a:t>
              </a:r>
              <a:r>
                <a:rPr lang="en-GB" sz="2000" dirty="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8"/>
            <p:cNvSpPr txBox="1"/>
            <p:nvPr/>
          </p:nvSpPr>
          <p:spPr>
            <a:xfrm>
              <a:off x="8070434" y="1472208"/>
              <a:ext cx="2925465" cy="51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ctr" anchorCtr="0">
              <a:spAutoFit/>
            </a:bodyPr>
            <a:lstStyle/>
            <a:p>
              <a:pPr marL="0" marR="0" lvl="0" indent="0" algn="l" rtl="0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b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Pembuatan Dataset</a:t>
              </a:r>
              <a:endParaRPr sz="28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p8" descr="Screenshot (7)"/>
          <p:cNvPicPr preferRelativeResize="0"/>
          <p:nvPr/>
        </p:nvPicPr>
        <p:blipFill rotWithShape="1">
          <a:blip r:embed="rId3">
            <a:alphaModFix/>
          </a:blip>
          <a:srcRect l="25755" b="29792"/>
          <a:stretch/>
        </p:blipFill>
        <p:spPr>
          <a:xfrm>
            <a:off x="2920682" y="3097579"/>
            <a:ext cx="6350635" cy="3096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hanif arkhan</cp:lastModifiedBy>
  <cp:revision>9</cp:revision>
  <dcterms:created xsi:type="dcterms:W3CDTF">2020-01-20T05:08:00Z</dcterms:created>
  <dcterms:modified xsi:type="dcterms:W3CDTF">2022-06-06T14:54:35Z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A8D7F08C0EB044588678DD62B5486276</vt:lpwstr>
  </property>
  <property fmtid="{D5CDD505-2E9C-101B-9397-08002B2CF9AE}" pid="3" name="KSOProductBuildVer">
    <vt:lpwstr>1033-11.2.0.11042</vt:lpwstr>
  </property>
</Properties>
</file>