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7627b7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7627b7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27627b7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27627b7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7627b7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27627b7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27627b7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27627b7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27627b7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27627b7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7627b7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7627b7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88" y="176900"/>
            <a:ext cx="54354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150" y="152400"/>
            <a:ext cx="54516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88" y="152400"/>
            <a:ext cx="54354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25" y="152400"/>
            <a:ext cx="54289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38" y="152400"/>
            <a:ext cx="54313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688" y="152400"/>
            <a:ext cx="60106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