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3" r:id="rId5"/>
    <p:sldId id="262" r:id="rId6"/>
    <p:sldId id="259" r:id="rId7"/>
    <p:sldId id="266" r:id="rId8"/>
    <p:sldId id="275" r:id="rId9"/>
    <p:sldId id="260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616"/>
    <a:srgbClr val="FA0000"/>
    <a:srgbClr val="2CB074"/>
    <a:srgbClr val="D722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 anchor="b">
            <a:noAutofit/>
          </a:bodyPr>
          <a:lstStyle>
            <a:lvl1pPr>
              <a:defRPr lang="bs-Latn-BA" sz="5400" b="1" kern="12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New Tai Lue" pitchFamily="34" charset="0"/>
                <a:ea typeface="+mj-ea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91199"/>
            <a:ext cx="6400800" cy="504056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58577"/>
            <a:ext cx="2990562" cy="28752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lang="bs-Latn-BA" sz="5400" b="1" kern="1200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New Tai Lue" pitchFamily="34" charset="0"/>
                <a:ea typeface="+mj-ea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2484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24840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2484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31.7.2017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3731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=""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bs-Latn-BA" sz="5400" b="1" kern="1200" dirty="0">
          <a:ln w="19050">
            <a:solidFill>
              <a:schemeClr val="bg1"/>
            </a:solidFill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Indonesia Android </a:t>
            </a:r>
            <a:r>
              <a:rPr lang="en-US" sz="4800" dirty="0" err="1" smtClean="0"/>
              <a:t>Kejar</a:t>
            </a:r>
            <a:endParaRPr lang="bs-Latn-B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Beginner Class</a:t>
            </a:r>
            <a:endParaRPr lang="bs-Latn-BA" dirty="0"/>
          </a:p>
        </p:txBody>
      </p:sp>
    </p:spTree>
    <p:extLst>
      <p:ext uri="{BB962C8B-B14F-4D97-AF65-F5344CB8AC3E}">
        <p14:creationId xmlns="" xmlns:p14="http://schemas.microsoft.com/office/powerpoint/2010/main" val="20274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View</a:t>
            </a:r>
          </a:p>
          <a:p>
            <a:r>
              <a:rPr lang="en-US" dirty="0" smtClean="0"/>
              <a:t>Recycler View</a:t>
            </a:r>
          </a:p>
          <a:p>
            <a:r>
              <a:rPr lang="en-US" dirty="0" smtClean="0"/>
              <a:t>Detail Form</a:t>
            </a:r>
          </a:p>
          <a:p>
            <a:r>
              <a:rPr lang="en-US" dirty="0" smtClean="0"/>
              <a:t>Final Project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Preferences</a:t>
            </a:r>
          </a:p>
          <a:p>
            <a:r>
              <a:rPr lang="en-US" dirty="0" smtClean="0"/>
              <a:t>Option Menu</a:t>
            </a:r>
          </a:p>
          <a:p>
            <a:r>
              <a:rPr lang="en-US" dirty="0" smtClean="0"/>
              <a:t>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8194" name="Picture 2" descr="Image result for git bash terminal windo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09800"/>
            <a:ext cx="5550190" cy="3902348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5029200"/>
            <a:ext cx="2000250" cy="83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00" y="2209800"/>
            <a:ext cx="6708914" cy="3810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pic>
        <p:nvPicPr>
          <p:cNvPr id="1028" name="Picture 4" descr="Image result for linearlayo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90800"/>
            <a:ext cx="5673496" cy="3038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2209800"/>
            <a:ext cx="6708914" cy="3810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9109" y="2652940"/>
            <a:ext cx="1739582" cy="290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667000"/>
            <a:ext cx="1916466" cy="284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2209800"/>
            <a:ext cx="6708914" cy="3810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Form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667000"/>
            <a:ext cx="1676400" cy="294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2209800"/>
            <a:ext cx="6708914" cy="3810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</a:p>
        </p:txBody>
      </p:sp>
      <p:pic>
        <p:nvPicPr>
          <p:cNvPr id="27650" name="Picture 2" descr="Image result for android int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667000"/>
            <a:ext cx="3810000" cy="2933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2209800"/>
            <a:ext cx="6708914" cy="3810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RecyclerView</a:t>
            </a:r>
            <a:endParaRPr lang="en-US" dirty="0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974" y="2514600"/>
            <a:ext cx="2257426" cy="32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480138"/>
            <a:ext cx="2266950" cy="32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2209800"/>
            <a:ext cx="6708914" cy="3810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 Form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67000"/>
            <a:ext cx="4837390" cy="292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973762"/>
          </a:xfrm>
        </p:spPr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Android</a:t>
            </a:r>
            <a:endParaRPr lang="bs-Latn-B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4146282"/>
          </a:xfr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011" y="1905000"/>
            <a:ext cx="68819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9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Pertumbuhan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Image result for android users indonesia 20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7622" y="1695451"/>
            <a:ext cx="7126856" cy="401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di</a:t>
            </a:r>
            <a:r>
              <a:rPr lang="en-US" dirty="0" smtClean="0"/>
              <a:t> 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693002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Scholarship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553" y="1676400"/>
            <a:ext cx="353912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Emulator</a:t>
            </a:r>
          </a:p>
          <a:p>
            <a:r>
              <a:rPr lang="en-US" dirty="0" smtClean="0"/>
              <a:t>HP Android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9775" y="1524000"/>
            <a:ext cx="28670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5188" y="3048000"/>
            <a:ext cx="55111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278562"/>
          </a:xfrm>
        </p:spPr>
        <p:txBody>
          <a:bodyPr/>
          <a:lstStyle/>
          <a:p>
            <a:r>
              <a:rPr lang="en-US" dirty="0" smtClean="0"/>
              <a:t>R E A D Y 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278562"/>
          </a:xfrm>
        </p:spPr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Kerja</a:t>
            </a:r>
            <a:r>
              <a:rPr lang="en-US" dirty="0" smtClean="0"/>
              <a:t>/ </a:t>
            </a:r>
            <a:r>
              <a:rPr lang="en-US" dirty="0" err="1" smtClean="0"/>
              <a:t>sekolah</a:t>
            </a:r>
            <a:r>
              <a:rPr lang="en-US" dirty="0" smtClean="0"/>
              <a:t>/ </a:t>
            </a:r>
            <a:r>
              <a:rPr lang="en-US" smtClean="0"/>
              <a:t>kuliah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Skill </a:t>
            </a:r>
            <a:r>
              <a:rPr lang="en-US" dirty="0" err="1" smtClean="0"/>
              <a:t>pemrograman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Linear Layout</a:t>
            </a:r>
          </a:p>
          <a:p>
            <a:r>
              <a:rPr lang="en-US" dirty="0" smtClean="0"/>
              <a:t>Relative Layout</a:t>
            </a:r>
          </a:p>
          <a:p>
            <a:r>
              <a:rPr lang="en-US" dirty="0" smtClean="0"/>
              <a:t>Login Form</a:t>
            </a:r>
          </a:p>
          <a:p>
            <a:r>
              <a:rPr lang="en-US" dirty="0" smtClean="0"/>
              <a:t>Intent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-Green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Android-Green-PowerPoint-Template</Template>
  <TotalTime>188</TotalTime>
  <Words>86</Words>
  <Application>Microsoft Office PowerPoint</Application>
  <PresentationFormat>On-screen Show (4:3)</PresentationFormat>
  <Paragraphs>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Android-Green-PowerPoint-Template</vt:lpstr>
      <vt:lpstr>Indonesia Android Kejar</vt:lpstr>
      <vt:lpstr>Perkembangan Android</vt:lpstr>
      <vt:lpstr>Angka Pertumbuhan</vt:lpstr>
      <vt:lpstr>Android di Indonesia</vt:lpstr>
      <vt:lpstr>Google Developer</vt:lpstr>
      <vt:lpstr>Build Tools</vt:lpstr>
      <vt:lpstr>R E A D Y  ?</vt:lpstr>
      <vt:lpstr>Nama  Kerja/ sekolah/ kuliah  Skill pemrograman  Kenapa ikut kelas ini ?</vt:lpstr>
      <vt:lpstr>Day 1</vt:lpstr>
      <vt:lpstr>Day 2</vt:lpstr>
      <vt:lpstr>Bonus Stage</vt:lpstr>
      <vt:lpstr>Day 1</vt:lpstr>
      <vt:lpstr>Day 1</vt:lpstr>
      <vt:lpstr>Day 1</vt:lpstr>
      <vt:lpstr>Day 1</vt:lpstr>
      <vt:lpstr>Day 1</vt:lpstr>
      <vt:lpstr>Day 2</vt:lpstr>
      <vt:lpstr>Day 2</vt:lpstr>
      <vt:lpstr>Final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Indonesia Android Kejar</dc:title>
  <dc:creator>User</dc:creator>
  <cp:lastModifiedBy>User</cp:lastModifiedBy>
  <cp:revision>24</cp:revision>
  <dcterms:created xsi:type="dcterms:W3CDTF">2017-07-24T03:26:57Z</dcterms:created>
  <dcterms:modified xsi:type="dcterms:W3CDTF">2017-07-31T00:56:28Z</dcterms:modified>
</cp:coreProperties>
</file>