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61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63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9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BIKESHAREANALYSIS_16858768860430/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21B6BB-3491-4A89-87CB-B5F214BBE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CYCLISTIC BIKE SHARE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3B9E0A3-B525-4233-A665-63289F108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Done by Ajith Kumar Ganesan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ides Per Day">
            <a:extLst>
              <a:ext uri="{FF2B5EF4-FFF2-40B4-BE49-F238E27FC236}">
                <a16:creationId xmlns:a16="http://schemas.microsoft.com/office/drawing/2014/main" id="{9024888A-3B45-47AA-952F-7FA88FF4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06" y="0"/>
            <a:ext cx="884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ides Per Week">
            <a:extLst>
              <a:ext uri="{FF2B5EF4-FFF2-40B4-BE49-F238E27FC236}">
                <a16:creationId xmlns:a16="http://schemas.microsoft.com/office/drawing/2014/main" id="{6C73844F-C354-46AD-8456-361CD867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06" y="0"/>
            <a:ext cx="884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ip Duration  by Week and Bike Type">
            <a:extLst>
              <a:ext uri="{FF2B5EF4-FFF2-40B4-BE49-F238E27FC236}">
                <a16:creationId xmlns:a16="http://schemas.microsoft.com/office/drawing/2014/main" id="{CA45F2A9-2CA2-4AA6-8B61-63E7C557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1" y="0"/>
            <a:ext cx="695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ipDuration By WeekDay and Weekend">
            <a:extLst>
              <a:ext uri="{FF2B5EF4-FFF2-40B4-BE49-F238E27FC236}">
                <a16:creationId xmlns:a16="http://schemas.microsoft.com/office/drawing/2014/main" id="{60DF923C-EA2C-4890-A93A-8F89779C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0"/>
            <a:ext cx="5685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">
            <a:extLst>
              <a:ext uri="{FF2B5EF4-FFF2-40B4-BE49-F238E27FC236}">
                <a16:creationId xmlns:a16="http://schemas.microsoft.com/office/drawing/2014/main" id="{FE77277A-71A6-4E29-A455-0D445497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CYCLISTIC BIKE SHARE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/>
  <cp:lastModifiedBy>Ajithkumar Ganesan</cp:lastModifiedBy>
  <cp:revision>1</cp:revision>
  <dcterms:created xsi:type="dcterms:W3CDTF">2023-06-04T11:14:38Z</dcterms:created>
  <dcterms:modified xsi:type="dcterms:W3CDTF">2023-06-04T11:34:33Z</dcterms:modified>
</cp:coreProperties>
</file>