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potifyTrendAnalysis_168751470379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DD8F84-FB44-4F09-BE1E-C74D8650423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Spotify Trend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CAF025-50B2-4E46-988F-E77D042D5B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6/24/2023 12:04:13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SE TOTAL ARTIST" id="2" name="slide2">
            <a:extLst>
              <a:ext uri="{FF2B5EF4-FFF2-40B4-BE49-F238E27FC236}">
                <a16:creationId xmlns:a16="http://schemas.microsoft.com/office/drawing/2014/main" id="{7F1CC31D-E971-4A2A-A954-6EA719260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90" y="0"/>
            <a:ext cx="7849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WISE STREAMING" id="3" name="slide3">
            <a:extLst>
              <a:ext uri="{FF2B5EF4-FFF2-40B4-BE49-F238E27FC236}">
                <a16:creationId xmlns:a16="http://schemas.microsoft.com/office/drawing/2014/main" id="{0323DF7C-20A0-49BE-B5F6-492C3EEE79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7" y="0"/>
            <a:ext cx="11136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WISE STREAMING" id="4" name="slide4">
            <a:extLst>
              <a:ext uri="{FF2B5EF4-FFF2-40B4-BE49-F238E27FC236}">
                <a16:creationId xmlns:a16="http://schemas.microsoft.com/office/drawing/2014/main" id="{AF8BABD3-C1C9-4AB1-9BC2-F4EA5AD83E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93" y="0"/>
            <a:ext cx="425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OTIFY MONTHLY STREAMING" id="5" name="slide5">
            <a:extLst>
              <a:ext uri="{FF2B5EF4-FFF2-40B4-BE49-F238E27FC236}">
                <a16:creationId xmlns:a16="http://schemas.microsoft.com/office/drawing/2014/main" id="{B1DAAED6-EA81-49D1-B3C4-11D648B13D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654"/>
            <a:ext cx="12192000" cy="35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OPULAR TRACKS" id="6" name="slide6">
            <a:extLst>
              <a:ext uri="{FF2B5EF4-FFF2-40B4-BE49-F238E27FC236}">
                <a16:creationId xmlns:a16="http://schemas.microsoft.com/office/drawing/2014/main" id="{69933DA3-D718-469D-BB9B-C97BE36379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909"/>
            <a:ext cx="12192000" cy="34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2023-06-24T00:04:15Z</dcterms:created>
  <dcterms:modified xsi:type="dcterms:W3CDTF">2023-06-24T00:04:15Z</dcterms:modified>
</cp:coreProperties>
</file>