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hkumar Ganesan" userId="d0eb7beeafdd8e28" providerId="LiveId" clId="{5F8453DF-58ED-4368-875D-7523C811BF4D}"/>
    <pc:docChg chg="undo custSel addSld delSld modSld sldOrd">
      <pc:chgData name="Ajithkumar Ganesan" userId="d0eb7beeafdd8e28" providerId="LiveId" clId="{5F8453DF-58ED-4368-875D-7523C811BF4D}" dt="2023-06-11T13:04:39.029" v="479"/>
      <pc:docMkLst>
        <pc:docMk/>
      </pc:docMkLst>
      <pc:sldChg chg="addSp delSp modSp del mod">
        <pc:chgData name="Ajithkumar Ganesan" userId="d0eb7beeafdd8e28" providerId="LiveId" clId="{5F8453DF-58ED-4368-875D-7523C811BF4D}" dt="2023-06-09T11:48:18.732" v="456" actId="2696"/>
        <pc:sldMkLst>
          <pc:docMk/>
          <pc:sldMk cId="95992585" sldId="256"/>
        </pc:sldMkLst>
        <pc:spChg chg="mod">
          <ac:chgData name="Ajithkumar Ganesan" userId="d0eb7beeafdd8e28" providerId="LiveId" clId="{5F8453DF-58ED-4368-875D-7523C811BF4D}" dt="2023-06-09T11:45:30.209" v="455" actId="20577"/>
          <ac:spMkLst>
            <pc:docMk/>
            <pc:sldMk cId="95992585" sldId="256"/>
            <ac:spMk id="2" creationId="{4F21B6BB-3491-4A89-87CB-B5F214BBE85A}"/>
          </ac:spMkLst>
        </pc:spChg>
        <pc:spChg chg="mod">
          <ac:chgData name="Ajithkumar Ganesan" userId="d0eb7beeafdd8e28" providerId="LiveId" clId="{5F8453DF-58ED-4368-875D-7523C811BF4D}" dt="2023-06-08T08:20:55.736" v="8" actId="14100"/>
          <ac:spMkLst>
            <pc:docMk/>
            <pc:sldMk cId="95992585" sldId="256"/>
            <ac:spMk id="3" creationId="{33B9E0A3-B525-4233-A665-63289F108BA8}"/>
          </ac:spMkLst>
        </pc:spChg>
        <pc:spChg chg="add del mod">
          <ac:chgData name="Ajithkumar Ganesan" userId="d0eb7beeafdd8e28" providerId="LiveId" clId="{5F8453DF-58ED-4368-875D-7523C811BF4D}" dt="2023-06-09T11:42:35.518" v="434" actId="21"/>
          <ac:spMkLst>
            <pc:docMk/>
            <pc:sldMk cId="95992585" sldId="256"/>
            <ac:spMk id="4" creationId="{73B16117-61DE-E1C6-20FD-E80A66A9067A}"/>
          </ac:spMkLst>
        </pc:spChg>
      </pc:sldChg>
      <pc:sldChg chg="modSp add mod ord">
        <pc:chgData name="Ajithkumar Ganesan" userId="d0eb7beeafdd8e28" providerId="LiveId" clId="{5F8453DF-58ED-4368-875D-7523C811BF4D}" dt="2023-06-09T11:51:10.722" v="467"/>
        <pc:sldMkLst>
          <pc:docMk/>
          <pc:sldMk cId="2226918097" sldId="256"/>
        </pc:sldMkLst>
        <pc:spChg chg="mod">
          <ac:chgData name="Ajithkumar Ganesan" userId="d0eb7beeafdd8e28" providerId="LiveId" clId="{5F8453DF-58ED-4368-875D-7523C811BF4D}" dt="2023-06-09T11:51:10.722" v="467"/>
          <ac:spMkLst>
            <pc:docMk/>
            <pc:sldMk cId="2226918097" sldId="256"/>
            <ac:spMk id="2" creationId="{4F21B6BB-3491-4A89-87CB-B5F214BBE85A}"/>
          </ac:spMkLst>
        </pc:spChg>
      </pc:sldChg>
      <pc:sldChg chg="ord">
        <pc:chgData name="Ajithkumar Ganesan" userId="d0eb7beeafdd8e28" providerId="LiveId" clId="{5F8453DF-58ED-4368-875D-7523C811BF4D}" dt="2023-06-11T13:04:39.029" v="479"/>
        <pc:sldMkLst>
          <pc:docMk/>
          <pc:sldMk cId="95992585" sldId="261"/>
        </pc:sldMkLst>
      </pc:sldChg>
      <pc:sldChg chg="addSp delSp modSp add mod ord">
        <pc:chgData name="Ajithkumar Ganesan" userId="d0eb7beeafdd8e28" providerId="LiveId" clId="{5F8453DF-58ED-4368-875D-7523C811BF4D}" dt="2023-06-10T08:15:14.181" v="477"/>
        <pc:sldMkLst>
          <pc:docMk/>
          <pc:sldMk cId="2866617011" sldId="262"/>
        </pc:sldMkLst>
        <pc:spChg chg="add mod">
          <ac:chgData name="Ajithkumar Ganesan" userId="d0eb7beeafdd8e28" providerId="LiveId" clId="{5F8453DF-58ED-4368-875D-7523C811BF4D}" dt="2023-06-10T08:15:14.181" v="477"/>
          <ac:spMkLst>
            <pc:docMk/>
            <pc:sldMk cId="2866617011" sldId="262"/>
            <ac:spMk id="2" creationId="{4AC4D78C-D0CF-4968-9D73-326FC9280912}"/>
          </ac:spMkLst>
        </pc:spChg>
        <pc:spChg chg="add del mod">
          <ac:chgData name="Ajithkumar Ganesan" userId="d0eb7beeafdd8e28" providerId="LiveId" clId="{5F8453DF-58ED-4368-875D-7523C811BF4D}" dt="2023-06-08T08:21:12.689" v="9" actId="21"/>
          <ac:spMkLst>
            <pc:docMk/>
            <pc:sldMk cId="2866617011" sldId="262"/>
            <ac:spMk id="3" creationId="{C7C5DD13-F488-5603-CFB9-AECA7B655E47}"/>
          </ac:spMkLst>
        </pc:spChg>
        <pc:picChg chg="del">
          <ac:chgData name="Ajithkumar Ganesan" userId="d0eb7beeafdd8e28" providerId="LiveId" clId="{5F8453DF-58ED-4368-875D-7523C811BF4D}" dt="2023-06-08T08:17:49.307" v="3" actId="478"/>
          <ac:picMkLst>
            <pc:docMk/>
            <pc:sldMk cId="2866617011" sldId="262"/>
            <ac:picMk id="2" creationId="{9024888A-3B45-47AA-952F-7FA88FF46772}"/>
          </ac:picMkLst>
        </pc:picChg>
      </pc:sldChg>
      <pc:sldChg chg="addSp delSp modSp add mod ord modClrScheme chgLayout">
        <pc:chgData name="Ajithkumar Ganesan" userId="d0eb7beeafdd8e28" providerId="LiveId" clId="{5F8453DF-58ED-4368-875D-7523C811BF4D}" dt="2023-06-10T07:04:02.817" v="471"/>
        <pc:sldMkLst>
          <pc:docMk/>
          <pc:sldMk cId="1500140259" sldId="263"/>
        </pc:sldMkLst>
        <pc:spChg chg="add del mod">
          <ac:chgData name="Ajithkumar Ganesan" userId="d0eb7beeafdd8e28" providerId="LiveId" clId="{5F8453DF-58ED-4368-875D-7523C811BF4D}" dt="2023-06-08T10:18:58.713" v="216" actId="478"/>
          <ac:spMkLst>
            <pc:docMk/>
            <pc:sldMk cId="1500140259" sldId="263"/>
            <ac:spMk id="2" creationId="{A196AC83-6D74-5963-4A96-A518E9019141}"/>
          </ac:spMkLst>
        </pc:spChg>
        <pc:spChg chg="add del mod">
          <ac:chgData name="Ajithkumar Ganesan" userId="d0eb7beeafdd8e28" providerId="LiveId" clId="{5F8453DF-58ED-4368-875D-7523C811BF4D}" dt="2023-06-08T10:19:13.424" v="218" actId="478"/>
          <ac:spMkLst>
            <pc:docMk/>
            <pc:sldMk cId="1500140259" sldId="263"/>
            <ac:spMk id="3" creationId="{BD5EF0E9-44A2-F7C4-0FBD-A3E5AB1711F8}"/>
          </ac:spMkLst>
        </pc:spChg>
        <pc:spChg chg="add mod">
          <ac:chgData name="Ajithkumar Ganesan" userId="d0eb7beeafdd8e28" providerId="LiveId" clId="{5F8453DF-58ED-4368-875D-7523C811BF4D}" dt="2023-06-09T11:36:23.884" v="428" actId="108"/>
          <ac:spMkLst>
            <pc:docMk/>
            <pc:sldMk cId="1500140259" sldId="263"/>
            <ac:spMk id="4" creationId="{F22C87E0-5B6E-BA9C-802E-71D4FB3347B0}"/>
          </ac:spMkLst>
        </pc:spChg>
        <pc:picChg chg="del">
          <ac:chgData name="Ajithkumar Ganesan" userId="d0eb7beeafdd8e28" providerId="LiveId" clId="{5F8453DF-58ED-4368-875D-7523C811BF4D}" dt="2023-06-08T09:36:50.972" v="214" actId="478"/>
          <ac:picMkLst>
            <pc:docMk/>
            <pc:sldMk cId="1500140259" sldId="263"/>
            <ac:picMk id="6" creationId="{FE77277A-71A6-4E29-A455-0D445497D8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1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613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630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97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16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3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7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3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9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7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106" r:id="rId14"/>
    <p:sldLayoutId id="2147484107" r:id="rId15"/>
    <p:sldLayoutId id="21474841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YCLISTICBIKESHAREANALYSIS_16858768860430/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F21B6BB-3491-4A89-87CB-B5F214BBE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CYCLISTIC BIKE SHARE ANALYSIS </a:t>
            </a:r>
            <a:r>
              <a:rPr lang="en-US" dirty="0">
                <a:hlinkClick r:id="rId2"/>
              </a:rPr>
              <a:t>🚴</a:t>
            </a: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3B9E0A3-B525-4233-A665-63289F108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Done by Ajith Kumar Ganesan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691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4D78C-D0CF-4968-9D73-326FC9280912}"/>
              </a:ext>
            </a:extLst>
          </p:cNvPr>
          <p:cNvSpPr txBox="1"/>
          <p:nvPr/>
        </p:nvSpPr>
        <p:spPr>
          <a:xfrm>
            <a:off x="1992865" y="1515720"/>
            <a:ext cx="8396840" cy="4624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Segoe UI" panose="020B0502040204020203" pitchFamily="34" charset="0"/>
                <a:cs typeface="Times New Roman" panose="02020603050405020304" pitchFamily="18" charset="0"/>
              </a:rPr>
              <a:t>PROBLEM STATEMENT: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Design marketing strategies aimed at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converting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Cyclistic’s casual riders into annual members.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SUMMARY: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Designed Interactive dashboard with a given data using TABLEAU visualisation tool and also used some Main Components of Rides Per Day, Rides Per Week &amp; Ride type, Total Trip Duration by Week &amp; Bike type and Trip Duration by Weekday &amp; Weekend data are performed.</a:t>
            </a:r>
            <a:endParaRPr lang="en-US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b="1" kern="100" dirty="0"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kern="100" dirty="0">
                <a:latin typeface="Segoe UI" panose="020B0502040204020203" pitchFamily="34" charset="0"/>
                <a:cs typeface="Times New Roman" panose="02020603050405020304" pitchFamily="18" charset="0"/>
              </a:rPr>
              <a:t>BUSINESS TASK:</a:t>
            </a:r>
          </a:p>
          <a:p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Analyze historical bike trip data to identify trends in how annual members and casual riders use Cyclistic bikes differently.</a:t>
            </a:r>
            <a:endParaRPr lang="en-I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1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ides Per Day">
            <a:extLst>
              <a:ext uri="{FF2B5EF4-FFF2-40B4-BE49-F238E27FC236}">
                <a16:creationId xmlns:a16="http://schemas.microsoft.com/office/drawing/2014/main" id="{9024888A-3B45-47AA-952F-7FA88FF46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06" y="0"/>
            <a:ext cx="8845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ides Per Week">
            <a:extLst>
              <a:ext uri="{FF2B5EF4-FFF2-40B4-BE49-F238E27FC236}">
                <a16:creationId xmlns:a16="http://schemas.microsoft.com/office/drawing/2014/main" id="{6C73844F-C354-46AD-8456-361CD867C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06" y="0"/>
            <a:ext cx="8845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rip Duration  by Week and Bike Type">
            <a:extLst>
              <a:ext uri="{FF2B5EF4-FFF2-40B4-BE49-F238E27FC236}">
                <a16:creationId xmlns:a16="http://schemas.microsoft.com/office/drawing/2014/main" id="{CA45F2A9-2CA2-4AA6-8B61-63E7C5579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21" y="0"/>
            <a:ext cx="6956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ripDuration By WeekDay and Weekend">
            <a:extLst>
              <a:ext uri="{FF2B5EF4-FFF2-40B4-BE49-F238E27FC236}">
                <a16:creationId xmlns:a16="http://schemas.microsoft.com/office/drawing/2014/main" id="{60DF923C-EA2C-4890-A93A-8F89779C6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3" y="0"/>
            <a:ext cx="5685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">
            <a:extLst>
              <a:ext uri="{FF2B5EF4-FFF2-40B4-BE49-F238E27FC236}">
                <a16:creationId xmlns:a16="http://schemas.microsoft.com/office/drawing/2014/main" id="{FE77277A-71A6-4E29-A455-0D445497D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6" y="0"/>
            <a:ext cx="943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22C87E0-5B6E-BA9C-802E-71D4FB334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311396"/>
            <a:ext cx="8915399" cy="6407455"/>
          </a:xfrm>
        </p:spPr>
        <p:txBody>
          <a:bodyPr>
            <a:normAutofit/>
          </a:bodyPr>
          <a:lstStyle/>
          <a:p>
            <a:r>
              <a:rPr lang="en-IN" b="1" kern="100" dirty="0">
                <a:solidFill>
                  <a:schemeClr val="tx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CONCLUSION:</a:t>
            </a:r>
          </a:p>
          <a:p>
            <a:pPr algn="l"/>
            <a:r>
              <a:rPr lang="en-US" b="1" i="0" dirty="0">
                <a:solidFill>
                  <a:srgbClr val="182431"/>
                </a:solidFill>
                <a:effectLst/>
                <a:latin typeface="Inter"/>
              </a:rPr>
              <a:t>INSIGHTS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824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Cyclistic has more subscribed annual members than casual riders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824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Casual riders use the bikes for longer periods of time compared to annual members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824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Casual riders use the bikes heavily during the midweek (Tuesdays, Wednesdays) while Annual Members use the bikes more from Thursday to the weekends.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824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Docked Bike ride type has much less annual riders using it compared to casual riders that use it more.</a:t>
            </a:r>
          </a:p>
          <a:p>
            <a:pPr algn="l"/>
            <a:r>
              <a:rPr lang="en-US" b="1" i="0" dirty="0">
                <a:solidFill>
                  <a:srgbClr val="182431"/>
                </a:solidFill>
                <a:effectLst/>
                <a:latin typeface="Inter"/>
              </a:rPr>
              <a:t>RECOMMENDATIONS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824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Since majority of casual riders use the bikes during the week, our marketing strategies should target casual riders that use the bikes for commutes to work.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824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discount should be placed on the docked bikes to entice more riders to use it and entice our casual riders to subscribe to our annual plans.</a:t>
            </a:r>
          </a:p>
          <a:p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402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746</TotalTime>
  <Words>231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Inter</vt:lpstr>
      <vt:lpstr>Segoe UI</vt:lpstr>
      <vt:lpstr>Wingdings</vt:lpstr>
      <vt:lpstr>Wingdings 3</vt:lpstr>
      <vt:lpstr>Wisp</vt:lpstr>
      <vt:lpstr>CYCLISTIC BIKE SHARE ANALYSIS 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 SHARE ANALYSIS</dc:title>
  <dc:creator/>
  <cp:lastModifiedBy>Ajithkumar Ganesan</cp:lastModifiedBy>
  <cp:revision>1</cp:revision>
  <dcterms:created xsi:type="dcterms:W3CDTF">2023-06-04T11:14:38Z</dcterms:created>
  <dcterms:modified xsi:type="dcterms:W3CDTF">2023-06-11T13:05:32Z</dcterms:modified>
</cp:coreProperties>
</file>