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3dac61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3dac61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ex of a note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3dac619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3dac619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3dac619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63dac619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3dac619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3dac619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78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Amsterdam: does an increase of population lead to an increase in bikes?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Svetlana Gruzdeva - Alexandra Victoria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Gruzdeva-Victoria Group BV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CONCERNING ‘BIKES’ in AMSTERDAM per/Year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AMOUNT of </a:t>
            </a:r>
            <a:r>
              <a:rPr lang="en"/>
              <a:t>BIKES in AMSTERDAM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PURCHASED BIKES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CONFISCATED BIKES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STOLEN BIKES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FETCHED BIKES from CANALS (Average)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CONCERNING ‘POPULATION’ in AMSTERDAM per/Year: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AMOUNT OF ‘AMSTERDAMERS’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 INCREASE in  POPULATION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 - COMPARISONS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LIMITATIONS: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CONFISCATED BIKES : Redefinition of the proportion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STOLEN BIKES: Not defined, Not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PURCHASED BIKES : Data extrapolated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FETCHED BIKES: Redefinition of the data per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PURCHASED BIKES vs. CONFISCATED BIKES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PURCHASED BIKES vs. FETCHED BIKES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 INCREASE BIKES vs. NET INCREASE POPULATION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0" y="1509700"/>
            <a:ext cx="39433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288" y="393750"/>
            <a:ext cx="3429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25" y="2724150"/>
            <a:ext cx="34385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POST-ANALISIS  DIAGNOSIS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1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FACTORS INFLUENCING  ‘BIKES’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AMSTERDAM CITIZENS != AMSTERDAM POPULATION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SPECIFIC SPORTS (requiring a different bike)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FACTORS INFLUENCING ‘POPULATION: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GAPS </a:t>
            </a:r>
            <a:r>
              <a:rPr lang="en" sz="1100"/>
              <a:t> within the period chosen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NATIONALITIES (not counted in increase of NL Population)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