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88d89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88d89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88d89f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88d89f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88d89f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88d89f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c88d89f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c88d89f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88d89fa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88d89f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88d89fa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88d89fa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88d89fa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c88d89fa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Dutch Beer-Drinking behavior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weather, price and unemployment, what has the most notable influence?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of Beer consumption in alcoholic beverages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999" t="0"/>
          <a:stretch/>
        </p:blipFill>
        <p:spPr>
          <a:xfrm>
            <a:off x="1316300" y="1167250"/>
            <a:ext cx="5832002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038550" y="1818875"/>
            <a:ext cx="43875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‘...Biertje?...’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Consumption vs. Weather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25" y="1152475"/>
            <a:ext cx="4638250" cy="30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779" y="1182800"/>
            <a:ext cx="4286279" cy="303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200" y="1357149"/>
            <a:ext cx="4111200" cy="28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4775" y="1237263"/>
            <a:ext cx="4193999" cy="29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639725" y="1684025"/>
            <a:ext cx="63372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500">
                <a:solidFill>
                  <a:schemeClr val="dk1"/>
                </a:solidFill>
              </a:rPr>
              <a:t>Parapluutje, parasolletje…</a:t>
            </a:r>
            <a:endParaRPr b="1" i="1"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175" y="562525"/>
            <a:ext cx="5856425" cy="43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consumption vs. Price of Beer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344275" y="1787450"/>
            <a:ext cx="6329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3300">
                <a:solidFill>
                  <a:schemeClr val="dk1"/>
                </a:solidFill>
              </a:rPr>
              <a:t>‘...Het geld groeit niet op mijn rug…’</a:t>
            </a:r>
            <a:endParaRPr i="1" sz="23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25" y="1107900"/>
            <a:ext cx="5390351" cy="38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150" y="1017725"/>
            <a:ext cx="5390349" cy="3886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consumption vs. Unemployment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2099100"/>
            <a:ext cx="85206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2700">
                <a:solidFill>
                  <a:schemeClr val="dk1"/>
                </a:solidFill>
              </a:rPr>
              <a:t>‘...Hij lijdt aan natte armoede…’</a:t>
            </a:r>
            <a:endParaRPr sz="32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674" y="1305950"/>
            <a:ext cx="4511076" cy="31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05952"/>
            <a:ext cx="4776250" cy="33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Beer consumption vs. Self-declared happiness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2084400"/>
            <a:ext cx="85206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700"/>
              <a:t>‘... </a:t>
            </a:r>
            <a:r>
              <a:rPr lang="en" sz="3700"/>
              <a:t>‘Wanneer het bier is in de man, dan is de wijsheid in de kan</a:t>
            </a:r>
            <a:r>
              <a:rPr lang="en" sz="3700"/>
              <a:t>…’</a:t>
            </a:r>
            <a:endParaRPr sz="37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988" y="1315212"/>
            <a:ext cx="4324100" cy="298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13" y="1447725"/>
            <a:ext cx="4040074" cy="27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251350"/>
            <a:ext cx="85206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solidFill>
                  <a:schemeClr val="dk1"/>
                </a:solidFill>
              </a:rPr>
              <a:t>Biertje?</a:t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25" y="1358997"/>
            <a:ext cx="7326950" cy="3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