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FACE-3C5E-4DF1-94DD-9EC366709647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13E5B-79F7-4980-8B35-74A2DA5C6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2373D7-BF7B-4B90-B2CA-33E6E2DBB0E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D89B-816E-413F-A84F-7CA672518F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5B-79F7-4980-8B35-74A2DA5C63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b="1" i="1" dirty="0" smtClean="0">
                <a:solidFill>
                  <a:srgbClr val="000099"/>
                </a:solidFill>
              </a:rPr>
              <a:t>SPARK V</a:t>
            </a:r>
            <a:endParaRPr lang="en-US" sz="88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Motion Control using I/O Ports</a:t>
            </a:r>
          </a:p>
        </p:txBody>
      </p:sp>
      <p:pic>
        <p:nvPicPr>
          <p:cNvPr id="9" name="Picture 2" descr="I: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6172200"/>
            <a:ext cx="2209800" cy="552450"/>
          </a:xfrm>
          <a:prstGeom prst="rect">
            <a:avLst/>
          </a:prstGeom>
          <a:noFill/>
        </p:spPr>
      </p:pic>
      <p:pic>
        <p:nvPicPr>
          <p:cNvPr id="1027" name="Picture 3" descr="D:\spark V\OWM PPT\Image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96000"/>
            <a:ext cx="1421027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lum bright="3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57200" y="44958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Thank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6600" i="1" dirty="0" smtClean="0">
                <a:solidFill>
                  <a:srgbClr val="333399"/>
                </a:solidFill>
                <a:latin typeface="Verdana" pitchFamily="34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Various Motions of SPARK V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00200" y="1371600"/>
            <a:ext cx="1981200" cy="1768929"/>
            <a:chOff x="1143000" y="1905000"/>
            <a:chExt cx="1828800" cy="1600200"/>
          </a:xfrm>
        </p:grpSpPr>
        <p:sp>
          <p:nvSpPr>
            <p:cNvPr id="6" name="Oval 5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ecagon 8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5400000" flipH="1" flipV="1">
            <a:off x="991394" y="27424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505994" y="27424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16200000">
            <a:off x="2343150" y="23812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62600" y="1371600"/>
            <a:ext cx="1981200" cy="1768929"/>
            <a:chOff x="1143000" y="1905000"/>
            <a:chExt cx="1828800" cy="1600200"/>
          </a:xfrm>
        </p:grpSpPr>
        <p:sp>
          <p:nvSpPr>
            <p:cNvPr id="14" name="Oval 13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ecagon 16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 flipH="1">
            <a:off x="4993482" y="27805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5400000">
            <a:off x="6305550" y="23812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7584282" y="27805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00200" y="3810000"/>
            <a:ext cx="1981200" cy="1768929"/>
            <a:chOff x="1143000" y="1905000"/>
            <a:chExt cx="1828800" cy="1600200"/>
          </a:xfrm>
        </p:grpSpPr>
        <p:sp>
          <p:nvSpPr>
            <p:cNvPr id="22" name="Oval 21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ecagon 24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 flipH="1" flipV="1">
            <a:off x="991394" y="51808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rot="18900000">
            <a:off x="2343150" y="48196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62600" y="3810000"/>
            <a:ext cx="1981200" cy="1768929"/>
            <a:chOff x="1143000" y="1905000"/>
            <a:chExt cx="1828800" cy="1600200"/>
          </a:xfrm>
        </p:grpSpPr>
        <p:sp>
          <p:nvSpPr>
            <p:cNvPr id="29" name="Oval 28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ecagon 31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rot="16200000" flipH="1">
            <a:off x="4993482" y="52189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 rot="13500000">
            <a:off x="6305550" y="48196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3544094" y="52189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7546182" y="51808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6400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Forward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8800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Reverse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6400" y="5619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Right Turn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800" y="5619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Left Turn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7" grpId="0" animBg="1"/>
      <p:bldP spid="34" grpId="0" animBg="1"/>
      <p:bldP spid="37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Various Motions of SPARK V</a:t>
            </a:r>
            <a:endParaRPr lang="en-US" dirty="0"/>
          </a:p>
        </p:txBody>
      </p:sp>
      <p:grpSp>
        <p:nvGrpSpPr>
          <p:cNvPr id="41" name="Group 10"/>
          <p:cNvGrpSpPr/>
          <p:nvPr/>
        </p:nvGrpSpPr>
        <p:grpSpPr>
          <a:xfrm>
            <a:off x="1600200" y="2895600"/>
            <a:ext cx="1981200" cy="1768929"/>
            <a:chOff x="1143000" y="1905000"/>
            <a:chExt cx="1828800" cy="1600200"/>
          </a:xfrm>
        </p:grpSpPr>
        <p:sp>
          <p:nvSpPr>
            <p:cNvPr id="42" name="Oval 41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ecagon 44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rot="5400000" flipH="1" flipV="1">
            <a:off x="991394" y="42664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 rot="18900000">
            <a:off x="2343150" y="39052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17"/>
          <p:cNvGrpSpPr/>
          <p:nvPr/>
        </p:nvGrpSpPr>
        <p:grpSpPr>
          <a:xfrm>
            <a:off x="5562600" y="2895600"/>
            <a:ext cx="1981200" cy="1768929"/>
            <a:chOff x="1143000" y="1905000"/>
            <a:chExt cx="1828800" cy="1600200"/>
          </a:xfrm>
        </p:grpSpPr>
        <p:sp>
          <p:nvSpPr>
            <p:cNvPr id="49" name="Oval 48"/>
            <p:cNvSpPr/>
            <p:nvPr/>
          </p:nvSpPr>
          <p:spPr>
            <a:xfrm>
              <a:off x="1295400" y="1905000"/>
              <a:ext cx="1524000" cy="160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432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43000" y="2895600"/>
              <a:ext cx="2286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ecagon 51"/>
            <p:cNvSpPr/>
            <p:nvPr/>
          </p:nvSpPr>
          <p:spPr>
            <a:xfrm>
              <a:off x="1905000" y="2133600"/>
              <a:ext cx="304800" cy="304800"/>
            </a:xfrm>
            <a:prstGeom prst="dec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 rot="13500000">
            <a:off x="6305550" y="3905250"/>
            <a:ext cx="571500" cy="533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76400" y="4800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Soft Right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800" y="4800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Soft Left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7468394" y="4266406"/>
            <a:ext cx="609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Direction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lnSpc>
                <a:spcPct val="90000"/>
              </a:lnSpc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Two DC motors are connected to PB0, PB1, PB2, PB3 Pins of the microcontroller. </a:t>
            </a:r>
          </a:p>
          <a:p>
            <a:pPr marL="990600" lvl="1" indent="-533400">
              <a:lnSpc>
                <a:spcPct val="90000"/>
              </a:lnSpc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Speed is controlled by Pin PD4 and PD5.</a:t>
            </a:r>
          </a:p>
          <a:p>
            <a:pPr marL="990600" lvl="1" indent="-533400">
              <a:lnSpc>
                <a:spcPct val="90000"/>
              </a:lnSpc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IC L293D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is used as a driver between the microcontroller and the DC motors.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Direction Control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685800" y="1524000"/>
          <a:ext cx="7848600" cy="432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632"/>
                <a:gridCol w="5445968"/>
              </a:tblGrid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Microcontroller Pin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546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PD4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Pulse width modulation for the right motor 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velocity control)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916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PD5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Pulse width modulation for the left motor 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velocity control)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PB0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Left motor direction 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control 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PB1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Left motor direction control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PB2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Right motor direction control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28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PB3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Right 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motor direction control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Block Diagram of L293D IC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" y="1524000"/>
            <a:ext cx="8420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Logic table for direction control of Motors</a:t>
            </a:r>
            <a:endParaRPr lang="en-US" sz="40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" y="1814512"/>
            <a:ext cx="8304213" cy="4662488"/>
            <a:chOff x="288" y="663"/>
            <a:chExt cx="5231" cy="293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8" y="663"/>
              <a:ext cx="1295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Left Motor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87" y="663"/>
              <a:ext cx="1391" cy="3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Right Motor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31" y="663"/>
              <a:ext cx="1247" cy="6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Output on PORTA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78" y="663"/>
              <a:ext cx="1439" cy="6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Direction Of Robot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8" y="989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 smtClean="0">
                  <a:solidFill>
                    <a:srgbClr val="000000"/>
                  </a:solidFill>
                </a:rPr>
                <a:t>PB0 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12" y="989"/>
              <a:ext cx="671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 smtClean="0">
                  <a:solidFill>
                    <a:srgbClr val="000000"/>
                  </a:solidFill>
                </a:rPr>
                <a:t>PB1 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583" y="989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 smtClean="0">
                  <a:solidFill>
                    <a:srgbClr val="000000"/>
                  </a:solidFill>
                </a:rPr>
                <a:t>PB2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07" y="989"/>
              <a:ext cx="623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 smtClean="0">
                  <a:solidFill>
                    <a:srgbClr val="000000"/>
                  </a:solidFill>
                </a:rPr>
                <a:t>PB3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88" y="1316"/>
              <a:ext cx="624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12" y="1316"/>
              <a:ext cx="671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583" y="1316"/>
              <a:ext cx="624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207" y="1316"/>
              <a:ext cx="623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   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831" y="1316"/>
              <a:ext cx="1247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0x00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78" y="1316"/>
              <a:ext cx="1439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Stop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8" y="1641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12" y="1641"/>
              <a:ext cx="671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1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583" y="1641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1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207" y="1641"/>
              <a:ext cx="623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31" y="1641"/>
              <a:ext cx="1247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0x06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078" y="1641"/>
              <a:ext cx="1439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Forward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88" y="1968"/>
              <a:ext cx="624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1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12" y="1968"/>
              <a:ext cx="671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583" y="1968"/>
              <a:ext cx="624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207" y="1968"/>
              <a:ext cx="623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831" y="1968"/>
              <a:ext cx="1247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0x09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078" y="1968"/>
              <a:ext cx="1439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Backward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88" y="2294"/>
              <a:ext cx="624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12" y="2294"/>
              <a:ext cx="671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583" y="2294"/>
              <a:ext cx="624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1         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207" y="2294"/>
              <a:ext cx="623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0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831" y="2294"/>
              <a:ext cx="1247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0x05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078" y="2294"/>
              <a:ext cx="1439" cy="3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Hard Left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88" y="2620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0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912" y="2620"/>
              <a:ext cx="671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0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0000"/>
                  </a:solidFill>
                </a:rPr>
                <a:t>   1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583" y="2620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207" y="2620"/>
              <a:ext cx="623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1 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831" y="2620"/>
              <a:ext cx="1247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0x0A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078" y="2620"/>
              <a:ext cx="1439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Hard Right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88" y="2946"/>
              <a:ext cx="624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912" y="2946"/>
              <a:ext cx="671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583" y="2946"/>
              <a:ext cx="624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C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C000"/>
                  </a:solidFill>
                </a:rPr>
                <a:t>   1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207" y="2946"/>
              <a:ext cx="623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C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C000"/>
                  </a:solidFill>
                </a:rPr>
                <a:t>   0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831" y="2946"/>
              <a:ext cx="1247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</a:t>
              </a:r>
              <a:r>
                <a:rPr lang="en-US" sz="2800" dirty="0" smtClean="0">
                  <a:solidFill>
                    <a:srgbClr val="000000"/>
                  </a:solidFill>
                </a:rPr>
                <a:t>0x02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078" y="2946"/>
              <a:ext cx="1439" cy="3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Soft Left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88" y="3272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C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C000"/>
                  </a:solidFill>
                </a:rPr>
                <a:t>   0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912" y="3272"/>
              <a:ext cx="671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FFC00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FFC000"/>
                  </a:solidFill>
                </a:rPr>
                <a:t>   1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583" y="3272"/>
              <a:ext cx="624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207" y="3272"/>
              <a:ext cx="623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buClr>
                  <a:srgbClr val="00B050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B050"/>
                  </a:solidFill>
                </a:rPr>
                <a:t>   0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831" y="3272"/>
              <a:ext cx="1247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 dirty="0">
                  <a:solidFill>
                    <a:srgbClr val="000000"/>
                  </a:solidFill>
                </a:rPr>
                <a:t>  </a:t>
              </a:r>
              <a:r>
                <a:rPr lang="en-US" sz="2800" dirty="0" smtClean="0">
                  <a:solidFill>
                    <a:srgbClr val="000000"/>
                  </a:solidFill>
                </a:rPr>
                <a:t>0x04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4078" y="3272"/>
              <a:ext cx="1439" cy="3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7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800">
                  <a:solidFill>
                    <a:srgbClr val="000000"/>
                  </a:solidFill>
                </a:rPr>
                <a:t>Soft Right</a:t>
              </a: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912" y="989"/>
              <a:ext cx="1" cy="261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515" y="663"/>
              <a:ext cx="1" cy="293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2207" y="989"/>
              <a:ext cx="1" cy="261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831" y="663"/>
              <a:ext cx="1" cy="293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4078" y="663"/>
              <a:ext cx="1" cy="293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288" y="989"/>
              <a:ext cx="254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288" y="1316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288" y="1641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88" y="1968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288" y="2294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88" y="2620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88" y="2946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288" y="3272"/>
              <a:ext cx="523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288" y="663"/>
              <a:ext cx="1" cy="293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5518" y="663"/>
              <a:ext cx="1" cy="293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88" y="663"/>
              <a:ext cx="523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88" y="3599"/>
              <a:ext cx="523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Motion Control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Write function : INIT_PORTS();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Initialize Ports: Port A and Port 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DDRB=0x0F; 	//0000 1111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PORTB=0x00;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DDRD=0x30; 	//0011 0000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PORTD=0x30;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Motion Control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Call functions like: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FORWARD();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REVERSE();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LEFT_TURN();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RIGHT_TURN();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STOP();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between introduce delay: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delay_ms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(1000);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283</Words>
  <Application>Microsoft Office PowerPoint</Application>
  <PresentationFormat>On-screen Show (4:3)</PresentationFormat>
  <Paragraphs>110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SPARK V</vt:lpstr>
      <vt:lpstr>Various Motions of SPARK V</vt:lpstr>
      <vt:lpstr>Various Motions of SPARK V</vt:lpstr>
      <vt:lpstr>Direction Control</vt:lpstr>
      <vt:lpstr>Direction Control</vt:lpstr>
      <vt:lpstr>Block Diagram of L293D IC</vt:lpstr>
      <vt:lpstr>Logic table for direction control of Motors</vt:lpstr>
      <vt:lpstr>Motion Control Programming</vt:lpstr>
      <vt:lpstr>Motion Control Programming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</dc:title>
  <dc:creator/>
  <cp:lastModifiedBy> </cp:lastModifiedBy>
  <cp:revision>11</cp:revision>
  <dcterms:created xsi:type="dcterms:W3CDTF">2006-08-16T00:00:00Z</dcterms:created>
  <dcterms:modified xsi:type="dcterms:W3CDTF">2011-05-31T20:38:20Z</dcterms:modified>
</cp:coreProperties>
</file>