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5FACE-3C5E-4DF1-94DD-9EC366709647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13E5B-79F7-4980-8B35-74A2DA5C6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2373D7-BF7B-4B90-B2CA-33E6E2DBB0E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D89B-816E-413F-A84F-7CA672518F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800" b="1" i="1" dirty="0" smtClean="0">
                <a:solidFill>
                  <a:srgbClr val="000099"/>
                </a:solidFill>
              </a:rPr>
              <a:t>SPARK V</a:t>
            </a:r>
            <a:endParaRPr lang="en-US" sz="88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fontScale="92500"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Introduction to LCD Interfacing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5257800"/>
            <a:ext cx="388620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latin typeface="+mj-lt"/>
              </a:rPr>
              <a:t>By </a:t>
            </a:r>
            <a:r>
              <a:rPr lang="en-US" sz="2200" dirty="0" err="1">
                <a:latin typeface="+mj-lt"/>
              </a:rPr>
              <a:t>Pawankumar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Suryawanshi</a:t>
            </a:r>
            <a:endParaRPr lang="en-US" sz="2200" dirty="0">
              <a:latin typeface="+mj-lt"/>
            </a:endParaRPr>
          </a:p>
        </p:txBody>
      </p:sp>
      <p:pic>
        <p:nvPicPr>
          <p:cNvPr id="9" name="Picture 2" descr="I: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6172200"/>
            <a:ext cx="2209800" cy="552450"/>
          </a:xfrm>
          <a:prstGeom prst="rect">
            <a:avLst/>
          </a:prstGeom>
          <a:noFill/>
        </p:spPr>
      </p:pic>
      <p:pic>
        <p:nvPicPr>
          <p:cNvPr id="1027" name="Picture 3" descr="D:\spark V\OWM PPT\Images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96000"/>
            <a:ext cx="1421027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LCD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 Main Function: </a:t>
            </a:r>
          </a:p>
          <a:p>
            <a:pPr lvl="2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init_ports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lvl="2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lcd_reset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lvl="2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lcd_init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lvl="2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lcd_wr_command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(unsigned char);</a:t>
            </a:r>
          </a:p>
          <a:p>
            <a:pPr lvl="2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lcd_wr_char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(char);</a:t>
            </a:r>
          </a:p>
          <a:p>
            <a:pPr lvl="2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void lcd_line1();</a:t>
            </a:r>
          </a:p>
          <a:p>
            <a:pPr lvl="2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void lcd_line2();</a:t>
            </a:r>
          </a:p>
          <a:p>
            <a:pPr lvl="2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lcd_string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(char*);</a:t>
            </a: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lum bright="3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57200" y="44958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6600" i="1" dirty="0" smtClean="0">
                <a:solidFill>
                  <a:srgbClr val="333399"/>
                </a:solidFill>
                <a:latin typeface="Verdana" pitchFamily="34" charset="0"/>
              </a:rPr>
              <a:t>Thank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6600" i="1" dirty="0" smtClean="0">
                <a:solidFill>
                  <a:srgbClr val="333399"/>
                </a:solidFill>
                <a:latin typeface="Verdana" pitchFamily="34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Liquid Crystal Display (LCD)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A liquid crystal display (LCD) is a thin, flat panel used for electronically displaying information such as text, images, and moving pictures.</a:t>
            </a:r>
          </a:p>
          <a:p>
            <a:pPr algn="just"/>
            <a:r>
              <a:rPr lang="en-US" sz="2800" dirty="0" smtClean="0"/>
              <a:t>LCDs have become a cheap and easy way to get text display for an embedded system Common display are set up as 16 to 20 characters by 1 to 4 lines.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990600" lvl="1" indent="-533400"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886325"/>
            <a:ext cx="262201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482254"/>
            <a:ext cx="1752600" cy="237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649343"/>
            <a:ext cx="3543300" cy="220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Dot Matrix Liquid Crystal </a:t>
            </a:r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Display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LCD used here has HD44780 dot matrix </a:t>
            </a:r>
            <a:r>
              <a:rPr lang="en-US" sz="2800" dirty="0" err="1" smtClean="0"/>
              <a:t>lcd</a:t>
            </a:r>
            <a:r>
              <a:rPr lang="en-US" sz="2800" dirty="0" smtClean="0"/>
              <a:t> controller. It is also called 16x2 Alpha Numeric LCD. </a:t>
            </a:r>
          </a:p>
          <a:p>
            <a:r>
              <a:rPr lang="en-US" sz="2800" dirty="0" smtClean="0"/>
              <a:t>It can be configured to drive a dot-matrix liquid crystal display under the control of a 4 or 8-bit microprocessor.</a:t>
            </a:r>
          </a:p>
          <a:p>
            <a:endParaRPr lang="en-US" sz="2800" dirty="0"/>
          </a:p>
        </p:txBody>
      </p:sp>
      <p:pic>
        <p:nvPicPr>
          <p:cNvPr id="21" name="Picture 4" descr="E:\Robotix Workshop\Hands on PPT\OWN PPT\Images\LC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810000"/>
            <a:ext cx="5653561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Pin Configuration of LCD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447800"/>
            <a:ext cx="4495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4048437"/>
              </p:ext>
            </p:extLst>
          </p:nvPr>
        </p:nvGraphicFramePr>
        <p:xfrm>
          <a:off x="1981200" y="3429000"/>
          <a:ext cx="5257799" cy="3066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799"/>
                <a:gridCol w="3810000"/>
              </a:tblGrid>
              <a:tr h="1976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Pin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VSS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Ground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VDD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Supply Voltage (5Volts)</a:t>
                      </a:r>
                    </a:p>
                  </a:txBody>
                  <a:tcPr anchor="ctr"/>
                </a:tc>
              </a:tr>
              <a:tr h="34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VEE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Contrast Voltage </a:t>
                      </a:r>
                    </a:p>
                  </a:txBody>
                  <a:tcPr anchor="ctr"/>
                </a:tc>
              </a:tr>
              <a:tr h="34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Register Select</a:t>
                      </a:r>
                    </a:p>
                  </a:txBody>
                  <a:tcPr anchor="ctr"/>
                </a:tc>
              </a:tr>
              <a:tr h="34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RW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Read/Write</a:t>
                      </a:r>
                    </a:p>
                  </a:txBody>
                  <a:tcPr anchor="ctr"/>
                </a:tc>
              </a:tr>
              <a:tr h="34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Enable</a:t>
                      </a:r>
                    </a:p>
                  </a:txBody>
                  <a:tcPr anchor="ctr"/>
                </a:tc>
              </a:tr>
              <a:tr h="34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D0-D7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Bidirectional Data Bus</a:t>
                      </a:r>
                    </a:p>
                  </a:txBody>
                  <a:tcPr anchor="ctr"/>
                </a:tc>
              </a:tr>
              <a:tr h="34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VDD,VSS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Back Light Supply (LED+, LED-)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Understanding LCD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Control Lines: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Register Select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solidFill>
                  <a:srgbClr val="A14D07"/>
                </a:solidFill>
                <a:latin typeface="Arial" pitchFamily="34" charset="0"/>
                <a:cs typeface="Arial" pitchFamily="34" charset="0"/>
              </a:rPr>
              <a:t>RS=0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 Command Register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solidFill>
                  <a:srgbClr val="A14D07"/>
                </a:solidFill>
                <a:latin typeface="Arial" pitchFamily="34" charset="0"/>
                <a:cs typeface="Arial" pitchFamily="34" charset="0"/>
              </a:rPr>
              <a:t>RS=1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; Data Register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Read/Write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solidFill>
                  <a:srgbClr val="A14D07"/>
                </a:solidFill>
                <a:latin typeface="Arial" pitchFamily="34" charset="0"/>
                <a:cs typeface="Arial" pitchFamily="34" charset="0"/>
              </a:rPr>
              <a:t>RW=0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; Write Mode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solidFill>
                  <a:srgbClr val="A14D07"/>
                </a:solidFill>
                <a:latin typeface="Arial" pitchFamily="34" charset="0"/>
                <a:cs typeface="Arial" pitchFamily="34" charset="0"/>
              </a:rPr>
              <a:t>RW=1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; Read Mode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Enable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Used to latch the data present on the data pins.</a:t>
            </a:r>
            <a:endParaRPr lang="en-US" sz="1600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 high-to-low edge is needed to latch the data.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Understanding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Lines: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are 8 data pins from D0 to D7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Bidirectional Data / Command Pins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Alpha Numeric Character  are sent in ASCII format.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can use LCD either 8 bit mode or 4 bit mode.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we use 4 bit mode then only D4 to D7 data pins are use.</a:t>
            </a:r>
          </a:p>
          <a:p>
            <a:pPr lvl="1">
              <a:lnSpc>
                <a:spcPct val="12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Interfacing LCD with the Microcontroller</a:t>
            </a:r>
            <a:endParaRPr lang="en-US" sz="3600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7341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LCD Initialization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5688957"/>
              </p:ext>
            </p:extLst>
          </p:nvPr>
        </p:nvGraphicFramePr>
        <p:xfrm>
          <a:off x="1676400" y="1981200"/>
          <a:ext cx="5867400" cy="4071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5116"/>
                <a:gridCol w="932284"/>
              </a:tblGrid>
              <a:tr h="448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HEX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2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Function set (8-bit interface, 2 lines, 5*7 Pixels)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38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2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Function set (4-bit interface, 2 lines, 5*7 Pixels)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29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Clear display screen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01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70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Return Home (First line first block)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02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48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Display ON cursor Blinking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0F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Address for Line 1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80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8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Address for Line 2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C0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Display ON cursor OFF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0C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 Initialize LCD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1 : Initialize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PortC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as Output 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 : Set  Control Lines   i.e.	RS=0 and RW=0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3 : Send LCD init value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i.e. 0x38 for 8-bit mode OR 0x28 for 4-bit mode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4 : Generate Hi-Low Pulse on Enable Pin of LCD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5 : Send LCD Clear value i.e. 0x01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6 : Send LCD Display On value i.e. 0x0F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7 : Send LCD Cursor Home i.e. 0x02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395</Words>
  <Application>Microsoft Office PowerPoint</Application>
  <PresentationFormat>On-screen Show (4:3)</PresentationFormat>
  <Paragraphs>97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SPARK V</vt:lpstr>
      <vt:lpstr>Liquid Crystal Display (LCD) </vt:lpstr>
      <vt:lpstr>Dot Matrix Liquid Crystal Display</vt:lpstr>
      <vt:lpstr>Pin Configuration of LCD</vt:lpstr>
      <vt:lpstr>Understanding LCD</vt:lpstr>
      <vt:lpstr>Understanding LCD</vt:lpstr>
      <vt:lpstr>Interfacing LCD with the Microcontroller</vt:lpstr>
      <vt:lpstr>LCD Initialization Command</vt:lpstr>
      <vt:lpstr>To Initialize LCD </vt:lpstr>
      <vt:lpstr>LCD Functions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V</dc:title>
  <dc:creator>erts</dc:creator>
  <cp:lastModifiedBy>erts</cp:lastModifiedBy>
  <cp:revision>11</cp:revision>
  <dcterms:created xsi:type="dcterms:W3CDTF">2006-08-16T00:00:00Z</dcterms:created>
  <dcterms:modified xsi:type="dcterms:W3CDTF">2011-04-18T06:41:08Z</dcterms:modified>
</cp:coreProperties>
</file>