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37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2EE8-FA8F-4DD2-A1A3-652BB7EA1CBF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C661-3EBC-4AB2-AB76-CF61DF75D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AC661-3EBC-4AB2-AB76-CF61DF75D2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nayakamitarup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quest.safaribooksonline.com/9780596516130" TargetMode="External"/><Relationship Id="rId5" Type="http://schemas.openxmlformats.org/officeDocument/2006/relationships/hyperlink" Target="http://sourceforge.net/projects/opencvlibrary/" TargetMode="External"/><Relationship Id="rId4" Type="http://schemas.openxmlformats.org/officeDocument/2006/relationships/hyperlink" Target="http://opencv.willowgarage.com/wik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it\Desktop\E-Yantra\presentations\opencv_250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143000"/>
            <a:ext cx="2381250" cy="2933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48768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Introduction to OpenCV and its installation       </a:t>
            </a:r>
          </a:p>
          <a:p>
            <a:r>
              <a:rPr lang="en-US" sz="3600" b="1" dirty="0" smtClean="0"/>
              <a:t>                    on Code::Blocks IDE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t\Desktop\E-Yantra\presentations\124356975036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28800" y="457200"/>
            <a:ext cx="4648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</a:t>
            </a:r>
            <a:r>
              <a:rPr lang="en-US" sz="2800" b="1" u="sng" dirty="0" smtClean="0"/>
              <a:t>INTEGRATION(</a:t>
            </a:r>
            <a:r>
              <a:rPr lang="en-US" sz="2800" b="1" u="sng" dirty="0" err="1" smtClean="0"/>
              <a:t>contd</a:t>
            </a:r>
            <a:r>
              <a:rPr lang="en-US" sz="2800" b="1" u="sng" dirty="0" smtClean="0"/>
              <a:t>)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371600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STEP3: Setting Toolchain executables</a:t>
            </a:r>
          </a:p>
          <a:p>
            <a:endParaRPr lang="en-US" b="1" u="sng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In the window select, </a:t>
            </a:r>
            <a:r>
              <a:rPr lang="en-US" b="1" dirty="0" smtClean="0"/>
              <a:t>Global compiler settings</a:t>
            </a:r>
            <a:r>
              <a:rPr lang="en-US" dirty="0" smtClean="0"/>
              <a:t> and go to the tab, </a:t>
            </a:r>
            <a:r>
              <a:rPr lang="en-US" b="1" dirty="0" smtClean="0"/>
              <a:t>Toolchain executables, </a:t>
            </a:r>
            <a:r>
              <a:rPr lang="en-US" dirty="0" smtClean="0"/>
              <a:t>and set the compilers as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 compiler- mingw32-gcc.exe</a:t>
            </a:r>
          </a:p>
          <a:p>
            <a:r>
              <a:rPr lang="en-US" dirty="0" smtClean="0"/>
              <a:t>C++ compiler- mingw32-g++.exe</a:t>
            </a:r>
          </a:p>
          <a:p>
            <a:endParaRPr lang="en-US" b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 descr="C:\Users\amit\Desktop\cyborg at new heights\Google Group Posts\opencv installation\set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819400"/>
            <a:ext cx="4549652" cy="381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amit\Desktop\E-Yantra\presentations\124356975036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28800" y="457200"/>
            <a:ext cx="4648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</a:t>
            </a:r>
            <a:r>
              <a:rPr lang="en-US" sz="2800" b="1" u="sng" dirty="0" smtClean="0"/>
              <a:t>INTEGRATION(</a:t>
            </a:r>
            <a:r>
              <a:rPr lang="en-US" sz="2800" b="1" u="sng" dirty="0" err="1" smtClean="0"/>
              <a:t>contd</a:t>
            </a:r>
            <a:r>
              <a:rPr lang="en-US" sz="2800" b="1" u="sng" dirty="0" smtClean="0"/>
              <a:t>)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764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STEP4:Editing the header file “cxoperations.hpp”</a:t>
            </a:r>
          </a:p>
          <a:p>
            <a:endParaRPr lang="en-US" b="1" u="sng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In the header file </a:t>
            </a:r>
            <a:r>
              <a:rPr lang="en-US" b="1" dirty="0" smtClean="0"/>
              <a:t>cxoperations.hpp</a:t>
            </a:r>
            <a:r>
              <a:rPr lang="en-US" dirty="0" smtClean="0"/>
              <a:t> ,edit it by adding   </a:t>
            </a:r>
            <a:r>
              <a:rPr lang="en-US" b="1" dirty="0" smtClean="0"/>
              <a:t>__MINGW32__</a:t>
            </a:r>
            <a:r>
              <a:rPr lang="en-US" dirty="0" smtClean="0"/>
              <a:t>  to the end of </a:t>
            </a:r>
            <a:r>
              <a:rPr lang="en-US" b="1" dirty="0" smtClean="0"/>
              <a:t>line number 68</a:t>
            </a:r>
            <a:r>
              <a:rPr lang="en-US" dirty="0" smtClean="0"/>
              <a:t> or replace the line by the line given below.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b="1" dirty="0" smtClean="0"/>
              <a:t>#if __GNUC__ &gt;= 4 || __MINGW32__ 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Now the integration has been successfully completed.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t\Desktop\E-Yantra\presentations\124356975036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u="sng" dirty="0" smtClean="0"/>
              <a:t>OpenCV – Architecture &amp; Modules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12775" y="6356350"/>
            <a:ext cx="1981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A99E1CD-05FE-42A2-95AD-FEBD59AF3697}" type="slidenum">
              <a:rPr lang="en-US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1900" dirty="0" smtClean="0"/>
              <a:t>CvAux</a:t>
            </a:r>
          </a:p>
          <a:p>
            <a:pPr lvl="1" eaLnBrk="1" hangingPunct="1"/>
            <a:r>
              <a:rPr lang="en-US" sz="1900" dirty="0" smtClean="0"/>
              <a:t>Required for Defunc areas and experimental algorithms.</a:t>
            </a:r>
          </a:p>
          <a:p>
            <a:pPr eaLnBrk="1" hangingPunct="1"/>
            <a:r>
              <a:rPr lang="en-US" sz="1900" dirty="0" smtClean="0"/>
              <a:t>IPP</a:t>
            </a:r>
          </a:p>
          <a:p>
            <a:pPr lvl="1" eaLnBrk="1" hangingPunct="1"/>
            <a:r>
              <a:rPr lang="en-US" sz="1900" dirty="0" smtClean="0"/>
              <a:t>Required for high performance low-level routines.</a:t>
            </a:r>
          </a:p>
          <a:p>
            <a:pPr lvl="1" eaLnBrk="1" hangingPunct="1"/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6769" t="35997" r="51439" b="14119"/>
          <a:stretch>
            <a:fillRect/>
          </a:stretch>
        </p:blipFill>
        <p:spPr bwMode="auto">
          <a:xfrm>
            <a:off x="1854200" y="1185863"/>
            <a:ext cx="55372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5711825" cy="365125"/>
          </a:xfrm>
          <a:extLst>
            <a:ext uri="{909E8E84-426E-40DD-AFC4-6F175D3DCCD1}"/>
            <a:ext uri="{91240B29-F687-4F45-9708-019B960494DF}"/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cs typeface="Arial" charset="0"/>
              </a:rPr>
              <a:t>Figure Courtesy </a:t>
            </a:r>
            <a:r>
              <a:rPr lang="en-US" i="1" dirty="0" smtClean="0">
                <a:cs typeface="Arial" charset="0"/>
              </a:rPr>
              <a:t>Learning OpenCV: Computer Vision with the OpenCV Library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t\Desktop\E-Yantra\presentations\124356975036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u="sng" dirty="0" smtClean="0"/>
              <a:t>OpenCV - Architecture &amp; Modules(</a:t>
            </a:r>
            <a:r>
              <a:rPr lang="en-US" u="sng" dirty="0" err="1" smtClean="0"/>
              <a:t>contd</a:t>
            </a:r>
            <a:r>
              <a:rPr lang="en-US" u="sng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12775" y="6356350"/>
            <a:ext cx="1981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38FB41C-F552-4911-8FBF-6EDAB05CA063}" type="slidenum">
              <a:rPr lang="en-US"/>
              <a:pPr/>
              <a:t>13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b="1" u="sng" dirty="0" err="1" smtClean="0"/>
              <a:t>HighGUI</a:t>
            </a:r>
            <a:endParaRPr lang="en-US" b="1" u="sng" dirty="0" smtClean="0"/>
          </a:p>
          <a:p>
            <a:pPr lvl="1" eaLnBrk="1" hangingPunct="1"/>
            <a:r>
              <a:rPr lang="en-US" sz="1800" dirty="0" smtClean="0"/>
              <a:t>“Smart” windows – Required for creating windows, to display images</a:t>
            </a:r>
          </a:p>
          <a:p>
            <a:pPr lvl="1" eaLnBrk="1" hangingPunct="1"/>
            <a:r>
              <a:rPr lang="en-US" sz="1800" dirty="0" smtClean="0"/>
              <a:t>Image I/O, rendering – Required for image input and output</a:t>
            </a:r>
          </a:p>
          <a:p>
            <a:pPr lvl="1" eaLnBrk="1" hangingPunct="1"/>
            <a:r>
              <a:rPr lang="en-US" sz="1800" dirty="0" smtClean="0"/>
              <a:t>Processing keyboard and other events, timeouts</a:t>
            </a:r>
          </a:p>
          <a:p>
            <a:pPr lvl="1" eaLnBrk="1" hangingPunct="1"/>
            <a:r>
              <a:rPr lang="en-US" sz="1800" dirty="0" smtClean="0"/>
              <a:t>Track bars – They can be used to set parameters by use of </a:t>
            </a:r>
            <a:r>
              <a:rPr lang="en-US" sz="1800" dirty="0" err="1" smtClean="0"/>
              <a:t>trackbars</a:t>
            </a:r>
            <a:endParaRPr lang="en-US" sz="1800" dirty="0" smtClean="0"/>
          </a:p>
          <a:p>
            <a:pPr lvl="1" eaLnBrk="1" hangingPunct="1"/>
            <a:r>
              <a:rPr lang="en-US" sz="1800" dirty="0" smtClean="0"/>
              <a:t>Mouse callbacks – It can be used to monitor mouse events like click, or mouse cursor</a:t>
            </a:r>
          </a:p>
          <a:p>
            <a:pPr lvl="1" eaLnBrk="1" hangingPunct="1"/>
            <a:r>
              <a:rPr lang="en-US" sz="1800" dirty="0" smtClean="0"/>
              <a:t>Video I/O – Required for working on videos</a:t>
            </a:r>
            <a:endParaRPr lang="ru-RU" sz="1800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amit\Desktop\E-Yantra\presentations\124356975036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38400" y="19050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</a:t>
            </a:r>
          </a:p>
          <a:p>
            <a:endParaRPr lang="en-US" sz="5400" dirty="0" smtClean="0"/>
          </a:p>
          <a:p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114800"/>
            <a:ext cx="8686800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Amit Arup Nayak</a:t>
            </a:r>
            <a:r>
              <a:rPr lang="en-US" dirty="0" smtClean="0"/>
              <a:t>                                  </a:t>
            </a:r>
            <a:r>
              <a:rPr lang="en-US" sz="2400" dirty="0" smtClean="0"/>
              <a:t>       Gigyanshu Ranjan Pradhan</a:t>
            </a:r>
          </a:p>
          <a:p>
            <a:r>
              <a:rPr lang="en-US" sz="2400" dirty="0" smtClean="0">
                <a:hlinkClick r:id="rId3"/>
              </a:rPr>
              <a:t>nayakamitarup@gmail.com</a:t>
            </a:r>
            <a:r>
              <a:rPr lang="en-US" sz="2400" dirty="0" smtClean="0"/>
              <a:t>        </a:t>
            </a:r>
            <a:r>
              <a:rPr lang="en-US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gigyanshupradhan@gmail.com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   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mit\Desktop\E-Yantra\presentations\124356975036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57200" y="0"/>
            <a:ext cx="80772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         </a:t>
            </a:r>
          </a:p>
          <a:p>
            <a:r>
              <a:rPr lang="en-US" sz="3200" b="1" dirty="0" smtClean="0"/>
              <a:t>                     </a:t>
            </a:r>
            <a:r>
              <a:rPr lang="en-US" sz="3200" b="1" u="sng" dirty="0" smtClean="0"/>
              <a:t> </a:t>
            </a:r>
            <a:r>
              <a:rPr lang="en-US" sz="4400" b="1" u="sng" dirty="0" smtClean="0"/>
              <a:t>INTRODUCTION</a:t>
            </a:r>
          </a:p>
          <a:p>
            <a:endParaRPr lang="en-US" sz="3200" b="1" dirty="0" smtClean="0"/>
          </a:p>
          <a:p>
            <a:pPr>
              <a:buFont typeface="Wingdings" pitchFamily="2" charset="2"/>
              <a:buChar char="§"/>
            </a:pPr>
            <a:r>
              <a:rPr lang="en-US" sz="3200" b="1" dirty="0" smtClean="0"/>
              <a:t> </a:t>
            </a:r>
            <a:r>
              <a:rPr lang="en-US" sz="2400" b="1" dirty="0" smtClean="0"/>
              <a:t>OpenCV</a:t>
            </a:r>
            <a:r>
              <a:rPr lang="en-US" sz="2400" dirty="0" smtClean="0"/>
              <a:t> (</a:t>
            </a:r>
            <a:r>
              <a:rPr lang="en-US" sz="2400" b="1" dirty="0" smtClean="0"/>
              <a:t>Open</a:t>
            </a:r>
            <a:r>
              <a:rPr lang="en-US" sz="2400" dirty="0" smtClean="0"/>
              <a:t> Source </a:t>
            </a:r>
            <a:r>
              <a:rPr lang="en-US" sz="2400" b="1" dirty="0" smtClean="0"/>
              <a:t>C</a:t>
            </a:r>
            <a:r>
              <a:rPr lang="en-US" sz="2400" dirty="0" smtClean="0"/>
              <a:t>omputer </a:t>
            </a:r>
            <a:r>
              <a:rPr lang="en-US" sz="2400" b="1" dirty="0" smtClean="0"/>
              <a:t>V</a:t>
            </a:r>
            <a:r>
              <a:rPr lang="en-US" sz="2400" dirty="0" smtClean="0"/>
              <a:t>ision) is a library of programming functions for real time computer vision.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It was started at Intel in 1999 by Gary Bradski, and is currently maintained by Willow Garage.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It is an open source library written in C and C++ and runs under Windows, Linux and Mac OS X. There is also a full Python interface.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mit\Desktop\E-Yantra\presentations\1243569750365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19200" y="6096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    </a:t>
            </a:r>
            <a:r>
              <a:rPr lang="en-US" sz="4400" b="1" u="sng" dirty="0" smtClean="0"/>
              <a:t>INTRODUCTION(</a:t>
            </a:r>
            <a:r>
              <a:rPr lang="en-US" sz="4400" b="1" u="sng" dirty="0" err="1" smtClean="0"/>
              <a:t>contd</a:t>
            </a:r>
            <a:r>
              <a:rPr lang="en-US" sz="4400" b="1" u="sng" dirty="0" smtClean="0"/>
              <a:t>)</a:t>
            </a:r>
            <a:endParaRPr lang="en-US" sz="4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752600"/>
            <a:ext cx="7924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OpenCV can be downloaded from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http://opencv.willowgarage.com/wiki/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http://sourceforge.net/projects/opencvlibrary/</a:t>
            </a:r>
            <a:endParaRPr lang="en-US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 </a:t>
            </a:r>
            <a:r>
              <a:rPr lang="en-US" sz="2400" dirty="0" smtClean="0"/>
              <a:t>There is a documentation by the makers, and is of much use: Learning OpenCV: Computer Vision with the OpenCV Library by Gary Bradski and Adrian </a:t>
            </a:r>
            <a:r>
              <a:rPr lang="en-US" sz="2400" dirty="0" err="1" smtClean="0"/>
              <a:t>Kaehler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6"/>
              </a:rPr>
              <a:t>http://proquest.safaribooksonline.com/9780596516130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t\Desktop\E-Yantra\presentations\124356975036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9200" y="6096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       </a:t>
            </a:r>
            <a:r>
              <a:rPr lang="en-US" sz="4400" b="1" u="sng" dirty="0" smtClean="0"/>
              <a:t>Why OpenCV????</a:t>
            </a:r>
            <a:endParaRPr lang="en-US" sz="4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98120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We could have used Matlab. But Matlab, although having huge </a:t>
            </a:r>
            <a:r>
              <a:rPr lang="en-US" dirty="0" smtClean="0"/>
              <a:t>resources </a:t>
            </a:r>
            <a:r>
              <a:rPr lang="en-US" dirty="0" smtClean="0"/>
              <a:t>and proper documentation is not fit for real time processing. It is very  slow, and is not preferable for  real time scenarios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OpenCV already has a successful history in robotics, including its use on Stanley, the winning 2005 DARPA Grand Challenge vehicle.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now being widely used by researchers and developers to develop HCI( human computer interaction ) interfaces.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Moreover the number of inbuilt functions for image processing, make it inevitable in its use.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t\Desktop\E-Yantra\presentations\124356975036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 descr="C:\Users\amit\Desktop\E-Yantra\presentations\f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990600"/>
            <a:ext cx="2057400" cy="1863306"/>
          </a:xfrm>
          <a:prstGeom prst="rect">
            <a:avLst/>
          </a:prstGeom>
          <a:noFill/>
        </p:spPr>
      </p:pic>
      <p:pic>
        <p:nvPicPr>
          <p:cNvPr id="1027" name="Picture 3" descr="C:\Users\amit\Desktop\E-Yantra\presentations\Captu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990600"/>
            <a:ext cx="5083722" cy="3381375"/>
          </a:xfrm>
          <a:prstGeom prst="rect">
            <a:avLst/>
          </a:prstGeom>
          <a:noFill/>
        </p:spPr>
      </p:pic>
      <p:pic>
        <p:nvPicPr>
          <p:cNvPr id="1030" name="Picture 6" descr="C:\Users\amit\Desktop\E-Yantra\presentations\b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990600"/>
            <a:ext cx="2203450" cy="2203450"/>
          </a:xfrm>
          <a:prstGeom prst="rect">
            <a:avLst/>
          </a:prstGeom>
          <a:noFill/>
        </p:spPr>
      </p:pic>
      <p:pic>
        <p:nvPicPr>
          <p:cNvPr id="1031" name="Picture 7" descr="C:\Users\amit\Desktop\E-Yantra\presentations\ar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200400"/>
            <a:ext cx="2382838" cy="21939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62200" y="3048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</a:t>
            </a:r>
            <a:r>
              <a:rPr lang="en-US" sz="2800" b="1" u="sng" dirty="0" smtClean="0"/>
              <a:t>OpenCV Applications</a:t>
            </a:r>
            <a:endParaRPr lang="en-US" sz="2800" b="1" u="sng" dirty="0"/>
          </a:p>
        </p:txBody>
      </p:sp>
      <p:pic>
        <p:nvPicPr>
          <p:cNvPr id="1032" name="Picture 8" descr="C:\Users\amit\Desktop\E-Yantra\presentations\2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2819400"/>
            <a:ext cx="2057400" cy="24320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" y="5791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images show the applications of OpenCV. It is being used to develop HCI like Gesture recognition, augmented reality, real time image processing for autonomous driving, image processing interfaces, etc.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t\Desktop\E-Yantra\presentations\124356975036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4572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Steps to integrating OpenCV to Code::Blocks IDE</a:t>
            </a:r>
            <a:endParaRPr lang="en-US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143000"/>
            <a:ext cx="71628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several versions of OpenCV starting from OpenCV 1 .0 to OpenCV 2.2. We would be using a standard OpenCV 2.0 and integrate it with Code::Blocks. Similarly other versions can also be integrated. The following steps must be followed to integrate  OpenCV:</a:t>
            </a:r>
          </a:p>
          <a:p>
            <a:endParaRPr lang="en-US" dirty="0" smtClean="0"/>
          </a:p>
          <a:p>
            <a:r>
              <a:rPr lang="en-US" b="1" u="sng" dirty="0" smtClean="0"/>
              <a:t>STEP1: Linker settings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From the main menu of Code::Bocks select:  </a:t>
            </a:r>
            <a:r>
              <a:rPr lang="en-US" b="1" dirty="0" smtClean="0"/>
              <a:t>Settings -&gt; Compiler and debugger.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Set the </a:t>
            </a:r>
            <a:r>
              <a:rPr lang="en-US" b="1" dirty="0" smtClean="0"/>
              <a:t>Selected Compiler</a:t>
            </a:r>
            <a:r>
              <a:rPr lang="en-US" dirty="0" smtClean="0"/>
              <a:t> to </a:t>
            </a:r>
            <a:r>
              <a:rPr lang="en-US" b="1" dirty="0" smtClean="0"/>
              <a:t>GNU GCC Compiler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the window select, </a:t>
            </a:r>
            <a:r>
              <a:rPr lang="en-US" b="1" dirty="0" smtClean="0"/>
              <a:t>Global compiler settings</a:t>
            </a:r>
            <a:r>
              <a:rPr lang="en-US" dirty="0" smtClean="0"/>
              <a:t> and go to the tab, </a:t>
            </a:r>
            <a:r>
              <a:rPr lang="en-US" b="1" dirty="0" smtClean="0"/>
              <a:t>Linker Settings </a:t>
            </a:r>
            <a:r>
              <a:rPr lang="en-US" dirty="0" smtClean="0"/>
              <a:t>Click </a:t>
            </a:r>
            <a:r>
              <a:rPr lang="en-US" b="1" dirty="0" smtClean="0"/>
              <a:t>Add</a:t>
            </a:r>
            <a:r>
              <a:rPr lang="en-US" dirty="0" smtClean="0"/>
              <a:t> and add all the following directories one by one: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C:\OpenCV2.0\lib\libcv200.dll.a</a:t>
            </a:r>
            <a:br>
              <a:rPr lang="en-US" dirty="0" smtClean="0"/>
            </a:br>
            <a:r>
              <a:rPr lang="en-US" dirty="0" smtClean="0"/>
              <a:t>C:\OpenCV2.0\lib\libcvaux200.dll.a</a:t>
            </a:r>
            <a:br>
              <a:rPr lang="en-US" dirty="0" smtClean="0"/>
            </a:br>
            <a:r>
              <a:rPr lang="en-US" dirty="0" smtClean="0"/>
              <a:t>C:\OpenCV2.0\lib\libcxcore200.dll.a</a:t>
            </a:r>
            <a:br>
              <a:rPr lang="en-US" dirty="0" smtClean="0"/>
            </a:br>
            <a:r>
              <a:rPr lang="en-US" dirty="0" smtClean="0"/>
              <a:t>C:\OpenCV2.0\lib\libcxts200.dll.a</a:t>
            </a:r>
            <a:br>
              <a:rPr lang="en-US" dirty="0" smtClean="0"/>
            </a:br>
            <a:r>
              <a:rPr lang="en-US" dirty="0" smtClean="0"/>
              <a:t>C:\OpenCV2.0\lib\libhighgui200.dll.a</a:t>
            </a:r>
            <a:br>
              <a:rPr lang="en-US" dirty="0" smtClean="0"/>
            </a:br>
            <a:r>
              <a:rPr lang="en-US" dirty="0" smtClean="0"/>
              <a:t>C:\OpenCV2.0\lib\libml200.dll.a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b="1" u="sng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mit\Desktop\E-Yantra\presentations\124356975036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123" name="Picture 3" descr="C:\Users\amit\Desktop\E-Yantra\presentations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19200"/>
            <a:ext cx="6248400" cy="458216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4572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</a:t>
            </a:r>
            <a:r>
              <a:rPr lang="en-US" sz="2800" b="1" u="sng" dirty="0" smtClean="0"/>
              <a:t>INTEGRATION(</a:t>
            </a:r>
            <a:r>
              <a:rPr lang="en-US" sz="2800" b="1" u="sng" dirty="0" err="1" smtClean="0"/>
              <a:t>contd</a:t>
            </a:r>
            <a:r>
              <a:rPr lang="en-US" sz="2800" b="1" u="sng" dirty="0" smtClean="0"/>
              <a:t>)</a:t>
            </a:r>
          </a:p>
          <a:p>
            <a:endParaRPr lang="en-US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867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rounded part shows the included files for linker settings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t\Desktop\E-Yantra\presentations\124356975036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9200" y="6858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</a:t>
            </a:r>
            <a:r>
              <a:rPr lang="en-US" sz="2400" b="1" u="sng" dirty="0" smtClean="0"/>
              <a:t>INTEGRATION(</a:t>
            </a:r>
            <a:r>
              <a:rPr lang="en-US" sz="2400" b="1" u="sng" dirty="0" err="1" smtClean="0"/>
              <a:t>contd</a:t>
            </a:r>
            <a:r>
              <a:rPr lang="en-US" sz="2400" b="1" u="sng" dirty="0" smtClean="0"/>
              <a:t>)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STEP2: Directory setting</a:t>
            </a:r>
          </a:p>
          <a:p>
            <a:endParaRPr lang="en-US" b="1" u="sng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the window select, </a:t>
            </a:r>
            <a:r>
              <a:rPr lang="en-US" b="1" dirty="0" smtClean="0"/>
              <a:t>Global compiler settings</a:t>
            </a:r>
            <a:r>
              <a:rPr lang="en-US" dirty="0" smtClean="0"/>
              <a:t> and go to the tab, </a:t>
            </a:r>
            <a:r>
              <a:rPr lang="en-US" b="1" dirty="0" smtClean="0"/>
              <a:t>Search directories -&gt; Compiler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</a:t>
            </a:r>
            <a:r>
              <a:rPr lang="en-US" b="1" dirty="0" smtClean="0"/>
              <a:t>Add</a:t>
            </a:r>
            <a:r>
              <a:rPr lang="en-US" dirty="0" smtClean="0"/>
              <a:t> and add all the following directories one by one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C:\OpenCV2.0\include</a:t>
            </a:r>
            <a:br>
              <a:rPr lang="en-US" dirty="0" smtClean="0"/>
            </a:br>
            <a:r>
              <a:rPr lang="en-US" dirty="0" smtClean="0"/>
              <a:t>C:\OpenCV2.0\include\opencv</a:t>
            </a:r>
            <a:br>
              <a:rPr lang="en-US" dirty="0" smtClean="0"/>
            </a:br>
            <a:endParaRPr lang="en-US" b="1" u="sng" dirty="0"/>
          </a:p>
        </p:txBody>
      </p:sp>
      <p:pic>
        <p:nvPicPr>
          <p:cNvPr id="6146" name="Picture 2" descr="C:\Users\amit\Desktop\E-Yantra\presentations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819400"/>
            <a:ext cx="4963463" cy="383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t\Desktop\E-Yantra\presentations\124356975036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81200" y="5334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</a:t>
            </a:r>
            <a:r>
              <a:rPr lang="en-US" sz="2800" b="1" u="sng" dirty="0" smtClean="0"/>
              <a:t>INTEGRATION(</a:t>
            </a:r>
            <a:r>
              <a:rPr lang="en-US" sz="2800" b="1" u="sng" dirty="0" err="1" smtClean="0"/>
              <a:t>contd</a:t>
            </a:r>
            <a:r>
              <a:rPr lang="en-US" sz="2800" b="1" u="sng" dirty="0" smtClean="0"/>
              <a:t>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the window select, </a:t>
            </a:r>
            <a:r>
              <a:rPr lang="en-US" b="1" dirty="0" smtClean="0"/>
              <a:t>Global compiler settings</a:t>
            </a:r>
            <a:r>
              <a:rPr lang="en-US" dirty="0" smtClean="0"/>
              <a:t> and go to the tab, </a:t>
            </a:r>
            <a:r>
              <a:rPr lang="en-US" b="1" dirty="0" smtClean="0"/>
              <a:t>Search directories -&gt; Linker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</a:t>
            </a:r>
            <a:r>
              <a:rPr lang="en-US" b="1" dirty="0" smtClean="0"/>
              <a:t>Add</a:t>
            </a:r>
            <a:r>
              <a:rPr lang="en-US" dirty="0" smtClean="0"/>
              <a:t> and add all the following directories one by one</a:t>
            </a:r>
          </a:p>
          <a:p>
            <a:endParaRPr lang="en-US" dirty="0" smtClean="0"/>
          </a:p>
          <a:p>
            <a:r>
              <a:rPr lang="en-US" dirty="0" smtClean="0"/>
              <a:t>C:\OpenCV2.0\lib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C:\Users\amit\Desktop\cyborg at new heights\Google Group Posts\opencv installation\set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438400"/>
            <a:ext cx="5114926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622</Words>
  <Application>Microsoft Office PowerPoint</Application>
  <PresentationFormat>On-screen Show (4:3)</PresentationFormat>
  <Paragraphs>92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OpenCV – Architecture &amp; Modules</vt:lpstr>
      <vt:lpstr>OpenCV - Architecture &amp; Modules(contd)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</dc:creator>
  <cp:lastModifiedBy>amit</cp:lastModifiedBy>
  <cp:revision>40</cp:revision>
  <dcterms:created xsi:type="dcterms:W3CDTF">2006-08-16T00:00:00Z</dcterms:created>
  <dcterms:modified xsi:type="dcterms:W3CDTF">2011-06-19T13:26:27Z</dcterms:modified>
</cp:coreProperties>
</file>