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419D06-7E60-4659-992B-75643A5343E6}"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19D06-7E60-4659-992B-75643A5343E6}"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19D06-7E60-4659-992B-75643A5343E6}"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419D06-7E60-4659-992B-75643A5343E6}"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A419D06-7E60-4659-992B-75643A5343E6}"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419D06-7E60-4659-992B-75643A5343E6}"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34F52-66E1-4E49-A7B1-98D56AB9E48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419D06-7E60-4659-992B-75643A5343E6}"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419D06-7E60-4659-992B-75643A5343E6}"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19D06-7E60-4659-992B-75643A5343E6}"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A419D06-7E60-4659-992B-75643A5343E6}" type="datetimeFigureOut">
              <a:rPr lang="en-US" smtClean="0"/>
              <a:t>4/23/2024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34F52-66E1-4E49-A7B1-98D56AB9E4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19D06-7E60-4659-992B-75643A5343E6}"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A419D06-7E60-4659-992B-75643A5343E6}" type="datetimeFigureOut">
              <a:rPr lang="en-US" smtClean="0"/>
              <a:t>4/23/2024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34F52-66E1-4E49-A7B1-98D56AB9E4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Name : </a:t>
            </a:r>
            <a:r>
              <a:rPr lang="en-US" dirty="0" err="1" smtClean="0"/>
              <a:t>ajil</a:t>
            </a:r>
            <a:r>
              <a:rPr lang="en-US" dirty="0" smtClean="0"/>
              <a:t> </a:t>
            </a:r>
            <a:r>
              <a:rPr lang="en-US" dirty="0" err="1" smtClean="0"/>
              <a:t>denogine</a:t>
            </a:r>
            <a:r>
              <a:rPr lang="en-US" dirty="0" smtClean="0"/>
              <a:t> a. 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5348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4114800" cy="701040"/>
          </a:xfrm>
        </p:spPr>
        <p:txBody>
          <a:bodyPr/>
          <a:lstStyle/>
          <a:p>
            <a:r>
              <a:rPr lang="en-US" dirty="0" smtClean="0"/>
              <a:t>result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47800"/>
            <a:ext cx="6172200" cy="4238625"/>
          </a:xfrm>
          <a:prstGeom prst="rect">
            <a:avLst/>
          </a:prstGeom>
        </p:spPr>
      </p:pic>
    </p:spTree>
    <p:extLst>
      <p:ext uri="{BB962C8B-B14F-4D97-AF65-F5344CB8AC3E}">
        <p14:creationId xmlns:p14="http://schemas.microsoft.com/office/powerpoint/2010/main" val="37089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1234440"/>
          </a:xfrm>
        </p:spPr>
        <p:txBody>
          <a:bodyPr>
            <a:normAutofit/>
          </a:bodyPr>
          <a:lstStyle/>
          <a:p>
            <a:r>
              <a:rPr lang="en-US" sz="3200" dirty="0" smtClean="0"/>
              <a:t>Generate  </a:t>
            </a:r>
            <a:r>
              <a:rPr lang="en-US" sz="3200" dirty="0"/>
              <a:t>fake </a:t>
            </a:r>
            <a:r>
              <a:rPr lang="en-US" sz="3200" dirty="0" smtClean="0"/>
              <a:t> human  faces  </a:t>
            </a:r>
            <a:r>
              <a:rPr lang="en-US" sz="3200" dirty="0"/>
              <a:t>using </a:t>
            </a:r>
            <a:r>
              <a:rPr lang="en-US" sz="3200" dirty="0" smtClean="0"/>
              <a:t> DCGANs  </a:t>
            </a:r>
            <a:r>
              <a:rPr lang="en-US" sz="3200" dirty="0" err="1" smtClean="0"/>
              <a:t>foR</a:t>
            </a:r>
            <a:r>
              <a:rPr lang="en-US" sz="3200" dirty="0" smtClean="0"/>
              <a:t>  </a:t>
            </a:r>
            <a:r>
              <a:rPr lang="en-US" sz="3200" dirty="0"/>
              <a:t>data </a:t>
            </a:r>
            <a:r>
              <a:rPr lang="en-US" sz="3200" dirty="0" smtClean="0"/>
              <a:t> augmentation</a:t>
            </a:r>
            <a:r>
              <a:rPr lang="en-US" sz="3200" dirty="0"/>
              <a:t>. </a:t>
            </a:r>
            <a:endParaRPr lang="en-US" sz="3200" dirty="0"/>
          </a:p>
        </p:txBody>
      </p:sp>
      <p:sp>
        <p:nvSpPr>
          <p:cNvPr id="3" name="Content Placeholder 2"/>
          <p:cNvSpPr>
            <a:spLocks noGrp="1"/>
          </p:cNvSpPr>
          <p:nvPr>
            <p:ph idx="1"/>
          </p:nvPr>
        </p:nvSpPr>
        <p:spPr>
          <a:xfrm>
            <a:off x="1371600" y="1981200"/>
            <a:ext cx="6972300" cy="3124200"/>
          </a:xfrm>
        </p:spPr>
        <p:txBody>
          <a:bodyPr>
            <a:noAutofit/>
          </a:bodyPr>
          <a:lstStyle/>
          <a:p>
            <a:pPr algn="l"/>
            <a:r>
              <a:rPr lang="en-US" sz="2000" dirty="0" smtClean="0"/>
              <a:t>      DCGANs </a:t>
            </a:r>
            <a:r>
              <a:rPr lang="en-US" sz="2000" dirty="0"/>
              <a:t>are used to create synthetic human faces resembling real </a:t>
            </a:r>
            <a:r>
              <a:rPr lang="en-US" sz="2000" dirty="0" smtClean="0"/>
              <a:t>ones. By </a:t>
            </a:r>
            <a:r>
              <a:rPr lang="en-US" sz="2000" dirty="0"/>
              <a:t>training a generator and discriminator network, realistic fake faces are generated from random noise. These faces are added to the original dataset to enhance diversity for tasks like facial recognition. This augmentation improves model performance, but careful monitoring and evaluation are necessary.</a:t>
            </a:r>
          </a:p>
        </p:txBody>
      </p:sp>
    </p:spTree>
    <p:extLst>
      <p:ext uri="{BB962C8B-B14F-4D97-AF65-F5344CB8AC3E}">
        <p14:creationId xmlns:p14="http://schemas.microsoft.com/office/powerpoint/2010/main" val="368426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agenda</a:t>
            </a:r>
            <a:endParaRPr lang="en-US" sz="3600" dirty="0"/>
          </a:p>
        </p:txBody>
      </p:sp>
      <p:sp>
        <p:nvSpPr>
          <p:cNvPr id="3" name="Content Placeholder 2"/>
          <p:cNvSpPr>
            <a:spLocks noGrp="1"/>
          </p:cNvSpPr>
          <p:nvPr>
            <p:ph idx="1"/>
          </p:nvPr>
        </p:nvSpPr>
        <p:spPr>
          <a:xfrm>
            <a:off x="1371600" y="1371600"/>
            <a:ext cx="6972300" cy="3505200"/>
          </a:xfrm>
        </p:spPr>
        <p:txBody>
          <a:bodyPr>
            <a:normAutofit/>
          </a:bodyPr>
          <a:lstStyle/>
          <a:p>
            <a:pPr algn="l">
              <a:buFont typeface="Arial" pitchFamily="34" charset="0"/>
              <a:buChar char="•"/>
            </a:pPr>
            <a:r>
              <a:rPr lang="en-US" sz="1800" dirty="0"/>
              <a:t>Introduction to DCGANs</a:t>
            </a:r>
          </a:p>
          <a:p>
            <a:pPr algn="l">
              <a:buFont typeface="Arial" pitchFamily="34" charset="0"/>
              <a:buChar char="•"/>
            </a:pPr>
            <a:r>
              <a:rPr lang="en-US" sz="1800" dirty="0"/>
              <a:t>Dataset collection and preparation</a:t>
            </a:r>
          </a:p>
          <a:p>
            <a:pPr algn="l">
              <a:buFont typeface="Arial" pitchFamily="34" charset="0"/>
              <a:buChar char="•"/>
            </a:pPr>
            <a:r>
              <a:rPr lang="en-US" sz="1800" dirty="0"/>
              <a:t>DCGAN architecture setup</a:t>
            </a:r>
          </a:p>
          <a:p>
            <a:pPr algn="l">
              <a:buFont typeface="Arial" pitchFamily="34" charset="0"/>
              <a:buChar char="•"/>
            </a:pPr>
            <a:r>
              <a:rPr lang="en-US" sz="1800" dirty="0"/>
              <a:t>Training process</a:t>
            </a:r>
          </a:p>
          <a:p>
            <a:pPr algn="l">
              <a:buFont typeface="Arial" pitchFamily="34" charset="0"/>
              <a:buChar char="•"/>
            </a:pPr>
            <a:r>
              <a:rPr lang="en-US" sz="1800" dirty="0"/>
              <a:t>Generating synthetic human faces</a:t>
            </a:r>
          </a:p>
          <a:p>
            <a:pPr algn="l">
              <a:buFont typeface="Arial" pitchFamily="34" charset="0"/>
              <a:buChar char="•"/>
            </a:pPr>
            <a:r>
              <a:rPr lang="en-US" sz="1800" dirty="0"/>
              <a:t>Data augmentation with synthetic faces</a:t>
            </a:r>
          </a:p>
          <a:p>
            <a:pPr algn="l">
              <a:buFont typeface="Arial" pitchFamily="34" charset="0"/>
              <a:buChar char="•"/>
            </a:pPr>
            <a:r>
              <a:rPr lang="en-US" sz="1800" dirty="0"/>
              <a:t>Benefits and considerations</a:t>
            </a:r>
          </a:p>
          <a:p>
            <a:pPr algn="l">
              <a:buFont typeface="Arial" pitchFamily="34" charset="0"/>
              <a:buChar char="•"/>
            </a:pPr>
            <a:r>
              <a:rPr lang="en-US" sz="1800" dirty="0"/>
              <a:t>Conclusion and next steps</a:t>
            </a:r>
          </a:p>
          <a:p>
            <a:pPr>
              <a:buFont typeface="Arial" pitchFamily="34" charset="0"/>
              <a:buChar char="•"/>
            </a:pPr>
            <a:endParaRPr lang="en-US" dirty="0"/>
          </a:p>
        </p:txBody>
      </p:sp>
    </p:spTree>
    <p:extLst>
      <p:ext uri="{BB962C8B-B14F-4D97-AF65-F5344CB8AC3E}">
        <p14:creationId xmlns:p14="http://schemas.microsoft.com/office/powerpoint/2010/main" val="61915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Problem  statement</a:t>
            </a:r>
            <a:endParaRPr lang="en-US" sz="3600" dirty="0"/>
          </a:p>
        </p:txBody>
      </p:sp>
      <p:sp>
        <p:nvSpPr>
          <p:cNvPr id="3" name="Content Placeholder 2"/>
          <p:cNvSpPr>
            <a:spLocks noGrp="1"/>
          </p:cNvSpPr>
          <p:nvPr>
            <p:ph idx="1"/>
          </p:nvPr>
        </p:nvSpPr>
        <p:spPr>
          <a:xfrm>
            <a:off x="1295400" y="1371600"/>
            <a:ext cx="6896100" cy="3579849"/>
          </a:xfrm>
        </p:spPr>
        <p:txBody>
          <a:bodyPr/>
          <a:lstStyle/>
          <a:p>
            <a:r>
              <a:rPr lang="en-US" dirty="0"/>
              <a:t/>
            </a:r>
            <a:br>
              <a:rPr lang="en-US" dirty="0"/>
            </a:br>
            <a:r>
              <a:rPr lang="en-US" sz="2400" dirty="0"/>
              <a:t>"Addressing the challenge of limited dataset diversity in facial analysis applications through the utilization of DCGANs to generate lifelike synthetic human faces, thereby augmenting existing datasets and improving the accuracy and resilience of facial analysis models."</a:t>
            </a:r>
            <a:endParaRPr lang="en-US" sz="2400" dirty="0"/>
          </a:p>
        </p:txBody>
      </p:sp>
    </p:spTree>
    <p:extLst>
      <p:ext uri="{BB962C8B-B14F-4D97-AF65-F5344CB8AC3E}">
        <p14:creationId xmlns:p14="http://schemas.microsoft.com/office/powerpoint/2010/main" val="402025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929640"/>
          </a:xfrm>
        </p:spPr>
        <p:txBody>
          <a:bodyPr>
            <a:normAutofit/>
          </a:bodyPr>
          <a:lstStyle/>
          <a:p>
            <a:r>
              <a:rPr lang="en-US" sz="2800" dirty="0" smtClean="0"/>
              <a:t>Project  overview</a:t>
            </a:r>
            <a:endParaRPr lang="en-US" sz="2800" dirty="0"/>
          </a:p>
        </p:txBody>
      </p:sp>
      <p:sp>
        <p:nvSpPr>
          <p:cNvPr id="3" name="Content Placeholder 2"/>
          <p:cNvSpPr>
            <a:spLocks noGrp="1"/>
          </p:cNvSpPr>
          <p:nvPr>
            <p:ph idx="1"/>
          </p:nvPr>
        </p:nvSpPr>
        <p:spPr>
          <a:xfrm>
            <a:off x="1143000" y="1524000"/>
            <a:ext cx="7200900" cy="3004077"/>
          </a:xfrm>
        </p:spPr>
        <p:txBody>
          <a:bodyPr>
            <a:noAutofit/>
          </a:bodyPr>
          <a:lstStyle/>
          <a:p>
            <a:pPr algn="l"/>
            <a:r>
              <a:rPr lang="en-US" sz="2000" dirty="0" smtClean="0"/>
              <a:t>      This </a:t>
            </a:r>
            <a:r>
              <a:rPr lang="en-US" sz="2000" dirty="0"/>
              <a:t>project utilizes DCGANs to generate synthetic human faces, augmenting datasets for facial analysis tasks. By integrating synthetic faces with real data, the aim is to enhance model accuracy and robustness in applications like facial recognition and emotion detection. Key focuses include DCGAN training optimization, face quality monitoring, and evaluating augmented dataset efficacy.</a:t>
            </a:r>
            <a:endParaRPr lang="en-US" sz="2000" dirty="0"/>
          </a:p>
        </p:txBody>
      </p:sp>
    </p:spTree>
    <p:extLst>
      <p:ext uri="{BB962C8B-B14F-4D97-AF65-F5344CB8AC3E}">
        <p14:creationId xmlns:p14="http://schemas.microsoft.com/office/powerpoint/2010/main" val="368924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6324600" cy="1143000"/>
          </a:xfrm>
        </p:spPr>
        <p:txBody>
          <a:bodyPr>
            <a:normAutofit/>
          </a:bodyPr>
          <a:lstStyle/>
          <a:p>
            <a:r>
              <a:rPr lang="en-US" sz="3600" dirty="0" smtClean="0"/>
              <a:t>Who are the end users</a:t>
            </a:r>
            <a:endParaRPr lang="en-US" sz="3600" dirty="0"/>
          </a:p>
        </p:txBody>
      </p:sp>
      <p:sp>
        <p:nvSpPr>
          <p:cNvPr id="3" name="Content Placeholder 2"/>
          <p:cNvSpPr>
            <a:spLocks noGrp="1"/>
          </p:cNvSpPr>
          <p:nvPr>
            <p:ph idx="1"/>
          </p:nvPr>
        </p:nvSpPr>
        <p:spPr>
          <a:xfrm>
            <a:off x="990600" y="2057400"/>
            <a:ext cx="7353300" cy="2775477"/>
          </a:xfrm>
        </p:spPr>
        <p:txBody>
          <a:bodyPr>
            <a:normAutofit/>
          </a:bodyPr>
          <a:lstStyle/>
          <a:p>
            <a:r>
              <a:rPr lang="en-US" sz="2400" dirty="0" smtClean="0"/>
              <a:t>     End </a:t>
            </a:r>
            <a:r>
              <a:rPr lang="en-US" sz="2400" dirty="0"/>
              <a:t>users of this project encompass developers, researchers, and organizations engaged in facial analysis applications such as facial recognition, emotion detection, security, medical diagnostics, and industries utilizing facial analysis for customer insights and entertainment.</a:t>
            </a:r>
          </a:p>
        </p:txBody>
      </p:sp>
    </p:spTree>
    <p:extLst>
      <p:ext uri="{BB962C8B-B14F-4D97-AF65-F5344CB8AC3E}">
        <p14:creationId xmlns:p14="http://schemas.microsoft.com/office/powerpoint/2010/main" val="120667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33400"/>
            <a:ext cx="7520940" cy="762000"/>
          </a:xfrm>
        </p:spPr>
        <p:txBody>
          <a:bodyPr>
            <a:normAutofit/>
          </a:bodyPr>
          <a:lstStyle/>
          <a:p>
            <a:r>
              <a:rPr lang="en-US" sz="3600" dirty="0" smtClean="0"/>
              <a:t>Solutions and its proposition</a:t>
            </a:r>
            <a:endParaRPr lang="en-US" sz="3600" dirty="0"/>
          </a:p>
        </p:txBody>
      </p:sp>
      <p:sp>
        <p:nvSpPr>
          <p:cNvPr id="3" name="Content Placeholder 2"/>
          <p:cNvSpPr>
            <a:spLocks noGrp="1"/>
          </p:cNvSpPr>
          <p:nvPr>
            <p:ph idx="1"/>
          </p:nvPr>
        </p:nvSpPr>
        <p:spPr>
          <a:xfrm>
            <a:off x="990600" y="1752600"/>
            <a:ext cx="7277100" cy="3080277"/>
          </a:xfrm>
        </p:spPr>
        <p:txBody>
          <a:bodyPr>
            <a:normAutofit/>
          </a:bodyPr>
          <a:lstStyle/>
          <a:p>
            <a:pPr algn="l"/>
            <a:r>
              <a:rPr lang="en-US" sz="2400" dirty="0" smtClean="0"/>
              <a:t>    Our </a:t>
            </a:r>
            <a:r>
              <a:rPr lang="en-US" sz="2400" dirty="0"/>
              <a:t>solution uses DCGANs to generate realistic synthetic faces, improving dataset diversity for facial analysis tasks. This enhances model accuracy and applicability, offering developers and organizations better-performing facial analysis systems.</a:t>
            </a:r>
          </a:p>
        </p:txBody>
      </p:sp>
    </p:spTree>
    <p:extLst>
      <p:ext uri="{BB962C8B-B14F-4D97-AF65-F5344CB8AC3E}">
        <p14:creationId xmlns:p14="http://schemas.microsoft.com/office/powerpoint/2010/main" val="69184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292340" cy="914400"/>
          </a:xfrm>
        </p:spPr>
        <p:txBody>
          <a:bodyPr>
            <a:normAutofit/>
          </a:bodyPr>
          <a:lstStyle/>
          <a:p>
            <a:r>
              <a:rPr lang="en-US" sz="4000" dirty="0" smtClean="0"/>
              <a:t>The wow in our solution</a:t>
            </a:r>
            <a:endParaRPr lang="en-US" sz="4000" dirty="0"/>
          </a:p>
        </p:txBody>
      </p:sp>
      <p:sp>
        <p:nvSpPr>
          <p:cNvPr id="3" name="Content Placeholder 2"/>
          <p:cNvSpPr>
            <a:spLocks noGrp="1"/>
          </p:cNvSpPr>
          <p:nvPr>
            <p:ph idx="1"/>
          </p:nvPr>
        </p:nvSpPr>
        <p:spPr>
          <a:xfrm>
            <a:off x="1143000" y="2133600"/>
            <a:ext cx="7200900" cy="2851677"/>
          </a:xfrm>
        </p:spPr>
        <p:txBody>
          <a:bodyPr>
            <a:normAutofit/>
          </a:bodyPr>
          <a:lstStyle/>
          <a:p>
            <a:pPr algn="l"/>
            <a:r>
              <a:rPr lang="en-US" sz="2800" dirty="0" smtClean="0"/>
              <a:t>    Our </a:t>
            </a:r>
            <a:r>
              <a:rPr lang="en-US" sz="2800" dirty="0"/>
              <a:t>solution wows by using DCGANs to craft synthetic human faces that blend seamlessly with real data, elevating facial analysis accuracy and reliability to unprecedented levels.</a:t>
            </a:r>
          </a:p>
        </p:txBody>
      </p:sp>
    </p:spTree>
    <p:extLst>
      <p:ext uri="{BB962C8B-B14F-4D97-AF65-F5344CB8AC3E}">
        <p14:creationId xmlns:p14="http://schemas.microsoft.com/office/powerpoint/2010/main" val="224141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520940" cy="548640"/>
          </a:xfrm>
        </p:spPr>
        <p:txBody>
          <a:bodyPr>
            <a:normAutofit fontScale="90000"/>
          </a:bodyPr>
          <a:lstStyle/>
          <a:p>
            <a:r>
              <a:rPr lang="en-US" sz="3200" dirty="0" smtClean="0"/>
              <a:t>modeling</a:t>
            </a:r>
            <a:endParaRPr lang="en-US" sz="3200" dirty="0"/>
          </a:p>
        </p:txBody>
      </p:sp>
      <p:sp>
        <p:nvSpPr>
          <p:cNvPr id="3" name="Content Placeholder 2"/>
          <p:cNvSpPr>
            <a:spLocks noGrp="1"/>
          </p:cNvSpPr>
          <p:nvPr>
            <p:ph idx="1"/>
          </p:nvPr>
        </p:nvSpPr>
        <p:spPr>
          <a:xfrm>
            <a:off x="1219200" y="1524000"/>
            <a:ext cx="7139940" cy="3579849"/>
          </a:xfrm>
        </p:spPr>
        <p:txBody>
          <a:bodyPr>
            <a:normAutofit fontScale="92500" lnSpcReduction="10000"/>
          </a:bodyPr>
          <a:lstStyle/>
          <a:p>
            <a:pPr algn="l"/>
            <a:r>
              <a:rPr lang="en-US" sz="2400" dirty="0"/>
              <a:t/>
            </a:r>
            <a:br>
              <a:rPr lang="en-US" sz="2400" dirty="0"/>
            </a:br>
            <a:r>
              <a:rPr lang="en-US" sz="2400" dirty="0" smtClean="0"/>
              <a:t>By </a:t>
            </a:r>
            <a:r>
              <a:rPr lang="en-US" sz="2400" dirty="0"/>
              <a:t>employing advanced Deep Convolutional Generative Adversarial Networks (DCGANs), our solution pioneers a groundbreaking modeling approach, meticulously crafting synthetic human faces that rival the authenticity of real images. This innovative technique revolutionizes data augmentation, infusing </a:t>
            </a:r>
            <a:r>
              <a:rPr lang="en-US" sz="2400" dirty="0" smtClean="0"/>
              <a:t>datasets with </a:t>
            </a:r>
            <a:r>
              <a:rPr lang="en-US" sz="2400" dirty="0"/>
              <a:t>unparalleled diversity and empowering facial analysis models with heightened accuracy and robustness</a:t>
            </a:r>
            <a:r>
              <a:rPr lang="en-US" sz="2400" dirty="0" smtClean="0"/>
              <a:t>.</a:t>
            </a:r>
            <a:endParaRPr lang="en-US" sz="2400" dirty="0"/>
          </a:p>
        </p:txBody>
      </p:sp>
    </p:spTree>
    <p:extLst>
      <p:ext uri="{BB962C8B-B14F-4D97-AF65-F5344CB8AC3E}">
        <p14:creationId xmlns:p14="http://schemas.microsoft.com/office/powerpoint/2010/main" val="12072992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65</TotalTime>
  <Words>295</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Name : ajil denogine a. s.</vt:lpstr>
      <vt:lpstr>Generate  fake  human  faces  using  DCGANs  foR  data  augmentation. </vt:lpstr>
      <vt:lpstr>agenda</vt:lpstr>
      <vt:lpstr>Problem  statement</vt:lpstr>
      <vt:lpstr>Project  overview</vt:lpstr>
      <vt:lpstr>Who are the end users</vt:lpstr>
      <vt:lpstr>Solutions and its proposition</vt:lpstr>
      <vt:lpstr>The wow in our solution</vt:lpstr>
      <vt:lpstr>modeling</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lapuser</dc:creator>
  <cp:lastModifiedBy>lapuser</cp:lastModifiedBy>
  <cp:revision>8</cp:revision>
  <dcterms:created xsi:type="dcterms:W3CDTF">2024-04-23T16:20:16Z</dcterms:created>
  <dcterms:modified xsi:type="dcterms:W3CDTF">2024-04-23T17:25:57Z</dcterms:modified>
</cp:coreProperties>
</file>