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4472C4"/>
    <a:srgbClr val="548235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743B-FFE2-7142-83C6-2B4C563C9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FC47E-99C9-ED19-54C2-4F991FF40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63E99-078F-C710-EDF8-E6572642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5A85-5037-173A-F079-D903EFAD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7C9B-C94C-B163-56CE-0473D292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A581-4DED-10D8-5ED9-F12780A6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E5708-CFD6-D1CE-78EC-C70EC224A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9274-F4F5-43B3-C997-01C561F6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C3E3C-E8E8-D877-6ADE-FF185906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98-CD2B-788B-5649-DB66F86F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5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F06ED-4469-A4EA-9EBE-11660CE8E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78600-3827-CBF5-3CF8-7EE8F7D40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0385-DF0F-9C9E-861A-1D6DCBF3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DA6C-9C69-003B-6DCC-0658CFC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EAA-B385-30FC-BCFE-7F17EF0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F5B1-6F14-4321-B587-C20D6F11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90D4-524C-6CD4-61AC-6B7894CA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ECFA3-EA76-36D9-4FBA-A35FF362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3748-8030-59F1-8016-D5FA1825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2A2F-B6FD-43A4-722A-16B375EB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A7FD-E679-FEC1-4806-6E6EFC72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F97CC-329F-0E7D-1213-3593ACA9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1288-6D52-D6CF-1C2F-17CB8E60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BA3C6-4588-CC8E-4914-59529CE2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0F65-BB26-A688-E8DE-9DFEF004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D48A-AC4A-CEDB-029A-AC349266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0537-9B92-31DE-B2E6-92F3970F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59F65-57F3-5C71-5112-C73F2FD9B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14C58-736C-B24E-7788-5420548A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E91A2-3272-2F18-FECC-B45DF40C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2153A-F8EF-4113-F4D7-B8E565BF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9705-0276-7D77-8855-4132DA04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8FE3-A1BC-328D-7B2D-92A0D12C5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1CD03-6E98-EC39-C436-658E8B7D4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80CF9-8F1C-BEC1-B2CD-6B0785104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EB457-FA77-F76F-6648-0626B351F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0B95F-8D2F-A2CC-1759-7A2D51D3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0C5AB-8BAA-CCE8-8071-9511FB25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4D870-5D10-D07C-0737-FBAD459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5A53-37AB-3902-9831-57E25F77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16713-3DDE-B9FE-FE22-078FF342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22BDD-DAD9-A8C4-2048-153F0345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E665D-4743-2968-35CD-105D5FDF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7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4D759-4DCB-6E23-83B3-6ACBBC03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C318A-F8E7-0B70-5B78-C4CC2EC8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FBB98-CC6C-C132-3755-15D69AE8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9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FDC6-00DF-572E-D5D5-05C8E924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FECF-B514-2FE4-2DF9-E0D9FD17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CAC99-8AA4-03B2-B374-3F02839D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F11A1-1275-CBA2-D16F-D617A116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4EFDC-8C6E-2E10-2127-DE0CAA43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2BC42-F03F-AFA5-C4AE-A455A56D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0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3236-BBD4-9976-E640-BCAC30D7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C1AB9-3ED6-E235-A500-7076F779C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C3B54-56FE-229C-0912-510963D98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CB2D-934B-0457-6616-4CBC1E41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10C2F-D5F8-F939-5355-67DCE5EF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E008F-BAC0-3ADA-6913-AC8350E8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3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08C0A-10AE-D068-43A6-554CA922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DEB7F-A38E-3DBB-9C05-8C0B6FA4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F9A27-8266-8D77-B145-8E84E77D9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13627-5753-4E5F-853E-B64920B5A82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553F-BCA9-13FB-A95A-56C0767BF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2422-5095-D4A8-AD4A-DFEF8D19B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07A7DB-02FF-21E6-C0B7-FBD9393A1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73432"/>
              </p:ext>
            </p:extLst>
          </p:nvPr>
        </p:nvGraphicFramePr>
        <p:xfrm>
          <a:off x="1762372" y="3015826"/>
          <a:ext cx="9479281" cy="579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31796">
                  <a:extLst>
                    <a:ext uri="{9D8B030D-6E8A-4147-A177-3AD203B41FA5}">
                      <a16:colId xmlns:a16="http://schemas.microsoft.com/office/drawing/2014/main" val="2195331879"/>
                    </a:ext>
                  </a:extLst>
                </a:gridCol>
                <a:gridCol w="2719661">
                  <a:extLst>
                    <a:ext uri="{9D8B030D-6E8A-4147-A177-3AD203B41FA5}">
                      <a16:colId xmlns:a16="http://schemas.microsoft.com/office/drawing/2014/main" val="878656807"/>
                    </a:ext>
                  </a:extLst>
                </a:gridCol>
                <a:gridCol w="2343886">
                  <a:extLst>
                    <a:ext uri="{9D8B030D-6E8A-4147-A177-3AD203B41FA5}">
                      <a16:colId xmlns:a16="http://schemas.microsoft.com/office/drawing/2014/main" val="659144428"/>
                    </a:ext>
                  </a:extLst>
                </a:gridCol>
                <a:gridCol w="2783938">
                  <a:extLst>
                    <a:ext uri="{9D8B030D-6E8A-4147-A177-3AD203B41FA5}">
                      <a16:colId xmlns:a16="http://schemas.microsoft.com/office/drawing/2014/main" val="355545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'trek'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en-US" sz="3200" b="1" dirty="0" err="1">
                          <a:solidFill>
                            <a:schemeClr val="tx1"/>
                          </a:solidFill>
                          <a:effectLst/>
                        </a:rPr>
                        <a:t>cannondale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'redline'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'specialized'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68268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C12415D-8322-5EF3-0ACE-5EBAAD06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22" y="946467"/>
            <a:ext cx="8874623" cy="57912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0A5E23-BB2B-7907-4637-79CAF2E1E27A}"/>
              </a:ext>
            </a:extLst>
          </p:cNvPr>
          <p:cNvCxnSpPr>
            <a:cxnSpLocks/>
          </p:cNvCxnSpPr>
          <p:nvPr/>
        </p:nvCxnSpPr>
        <p:spPr>
          <a:xfrm flipH="1">
            <a:off x="6319133" y="1627187"/>
            <a:ext cx="1" cy="7299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368E46-6A01-8272-0FF5-3A4194100E69}"/>
              </a:ext>
            </a:extLst>
          </p:cNvPr>
          <p:cNvCxnSpPr/>
          <p:nvPr/>
        </p:nvCxnSpPr>
        <p:spPr>
          <a:xfrm>
            <a:off x="1780222" y="2804160"/>
            <a:ext cx="941832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AE9976-5779-0F79-0EE6-680FD572228A}"/>
              </a:ext>
            </a:extLst>
          </p:cNvPr>
          <p:cNvSpPr txBox="1"/>
          <p:nvPr/>
        </p:nvSpPr>
        <p:spPr>
          <a:xfrm>
            <a:off x="5754747" y="2577160"/>
            <a:ext cx="12343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length =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0EEDF-AE91-7264-9A37-701BDCE17D6F}"/>
              </a:ext>
            </a:extLst>
          </p:cNvPr>
          <p:cNvSpPr txBox="1"/>
          <p:nvPr/>
        </p:nvSpPr>
        <p:spPr>
          <a:xfrm>
            <a:off x="525583" y="3635586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  <a:endParaRPr lang="en-US" sz="2800" b="1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19C9544-B5F0-73C3-8913-39F3830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67776"/>
              </p:ext>
            </p:extLst>
          </p:nvPr>
        </p:nvGraphicFramePr>
        <p:xfrm>
          <a:off x="1762372" y="3635586"/>
          <a:ext cx="9479281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31796">
                  <a:extLst>
                    <a:ext uri="{9D8B030D-6E8A-4147-A177-3AD203B41FA5}">
                      <a16:colId xmlns:a16="http://schemas.microsoft.com/office/drawing/2014/main" val="2195331879"/>
                    </a:ext>
                  </a:extLst>
                </a:gridCol>
                <a:gridCol w="2719661">
                  <a:extLst>
                    <a:ext uri="{9D8B030D-6E8A-4147-A177-3AD203B41FA5}">
                      <a16:colId xmlns:a16="http://schemas.microsoft.com/office/drawing/2014/main" val="878656807"/>
                    </a:ext>
                  </a:extLst>
                </a:gridCol>
                <a:gridCol w="2343886">
                  <a:extLst>
                    <a:ext uri="{9D8B030D-6E8A-4147-A177-3AD203B41FA5}">
                      <a16:colId xmlns:a16="http://schemas.microsoft.com/office/drawing/2014/main" val="659144428"/>
                    </a:ext>
                  </a:extLst>
                </a:gridCol>
                <a:gridCol w="2783938">
                  <a:extLst>
                    <a:ext uri="{9D8B030D-6E8A-4147-A177-3AD203B41FA5}">
                      <a16:colId xmlns:a16="http://schemas.microsoft.com/office/drawing/2014/main" val="355545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68268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563E6F6-5152-ACF1-445B-DC3374054427}"/>
              </a:ext>
            </a:extLst>
          </p:cNvPr>
          <p:cNvSpPr txBox="1"/>
          <p:nvPr/>
        </p:nvSpPr>
        <p:spPr>
          <a:xfrm>
            <a:off x="10155167" y="4167200"/>
            <a:ext cx="158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Negative index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5917264-91E4-CFE0-16D3-31F862481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75298"/>
              </p:ext>
            </p:extLst>
          </p:nvPr>
        </p:nvGraphicFramePr>
        <p:xfrm>
          <a:off x="1701412" y="4062306"/>
          <a:ext cx="9479281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31796">
                  <a:extLst>
                    <a:ext uri="{9D8B030D-6E8A-4147-A177-3AD203B41FA5}">
                      <a16:colId xmlns:a16="http://schemas.microsoft.com/office/drawing/2014/main" val="2195331879"/>
                    </a:ext>
                  </a:extLst>
                </a:gridCol>
                <a:gridCol w="2719661">
                  <a:extLst>
                    <a:ext uri="{9D8B030D-6E8A-4147-A177-3AD203B41FA5}">
                      <a16:colId xmlns:a16="http://schemas.microsoft.com/office/drawing/2014/main" val="878656807"/>
                    </a:ext>
                  </a:extLst>
                </a:gridCol>
                <a:gridCol w="2343886">
                  <a:extLst>
                    <a:ext uri="{9D8B030D-6E8A-4147-A177-3AD203B41FA5}">
                      <a16:colId xmlns:a16="http://schemas.microsoft.com/office/drawing/2014/main" val="659144428"/>
                    </a:ext>
                  </a:extLst>
                </a:gridCol>
                <a:gridCol w="2783938">
                  <a:extLst>
                    <a:ext uri="{9D8B030D-6E8A-4147-A177-3AD203B41FA5}">
                      <a16:colId xmlns:a16="http://schemas.microsoft.com/office/drawing/2014/main" val="355545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68268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C03D30-B9B2-AD4B-46E3-F4FEE64C54E5}"/>
              </a:ext>
            </a:extLst>
          </p:cNvPr>
          <p:cNvCxnSpPr>
            <a:cxnSpLocks/>
          </p:cNvCxnSpPr>
          <p:nvPr/>
        </p:nvCxnSpPr>
        <p:spPr>
          <a:xfrm>
            <a:off x="613859" y="4004918"/>
            <a:ext cx="52870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371D65-D944-B592-8F89-D756EF9909D1}"/>
              </a:ext>
            </a:extLst>
          </p:cNvPr>
          <p:cNvCxnSpPr>
            <a:cxnSpLocks/>
          </p:cNvCxnSpPr>
          <p:nvPr/>
        </p:nvCxnSpPr>
        <p:spPr>
          <a:xfrm flipH="1">
            <a:off x="10258605" y="4641426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5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22BA3-D265-340D-4BB1-815EC1E04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409193-EA71-3A62-0908-B90DA545091B}"/>
              </a:ext>
            </a:extLst>
          </p:cNvPr>
          <p:cNvCxnSpPr>
            <a:cxnSpLocks/>
          </p:cNvCxnSpPr>
          <p:nvPr/>
        </p:nvCxnSpPr>
        <p:spPr>
          <a:xfrm flipV="1">
            <a:off x="299013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F0449E-D462-07F5-B7F1-B5962286B3DC}"/>
              </a:ext>
            </a:extLst>
          </p:cNvPr>
          <p:cNvSpPr/>
          <p:nvPr/>
        </p:nvSpPr>
        <p:spPr>
          <a:xfrm>
            <a:off x="2221068" y="690216"/>
            <a:ext cx="1538132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EF83F-D150-9785-F422-A5C9242842AC}"/>
              </a:ext>
            </a:extLst>
          </p:cNvPr>
          <p:cNvSpPr/>
          <p:nvPr/>
        </p:nvSpPr>
        <p:spPr>
          <a:xfrm>
            <a:off x="4088665" y="675132"/>
            <a:ext cx="1538132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929A9A-B0AF-919D-5155-34D886AF611A}"/>
              </a:ext>
            </a:extLst>
          </p:cNvPr>
          <p:cNvSpPr/>
          <p:nvPr/>
        </p:nvSpPr>
        <p:spPr>
          <a:xfrm>
            <a:off x="5919310" y="680056"/>
            <a:ext cx="1538132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3CBA99-4960-3866-D02E-CDC27AAD0D4D}"/>
              </a:ext>
            </a:extLst>
          </p:cNvPr>
          <p:cNvSpPr/>
          <p:nvPr/>
        </p:nvSpPr>
        <p:spPr>
          <a:xfrm>
            <a:off x="7882034" y="684980"/>
            <a:ext cx="1627725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0DA85-E664-D96B-376E-740A966BE29A}"/>
              </a:ext>
            </a:extLst>
          </p:cNvPr>
          <p:cNvSpPr/>
          <p:nvPr/>
        </p:nvSpPr>
        <p:spPr>
          <a:xfrm>
            <a:off x="9844760" y="684980"/>
            <a:ext cx="823240" cy="3063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6CA79F-4F7E-6371-BC0E-48F713C1AA49}"/>
              </a:ext>
            </a:extLst>
          </p:cNvPr>
          <p:cNvSpPr txBox="1"/>
          <p:nvPr/>
        </p:nvSpPr>
        <p:spPr>
          <a:xfrm>
            <a:off x="327930" y="604859"/>
            <a:ext cx="10687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players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D585FB-BD18-E5C3-D6F7-18F21FBE28E0}"/>
              </a:ext>
            </a:extLst>
          </p:cNvPr>
          <p:cNvSpPr txBox="1"/>
          <p:nvPr/>
        </p:nvSpPr>
        <p:spPr>
          <a:xfrm>
            <a:off x="222106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A1C21E-3699-0BE4-91D7-3F0D8888847D}"/>
              </a:ext>
            </a:extLst>
          </p:cNvPr>
          <p:cNvSpPr txBox="1"/>
          <p:nvPr/>
        </p:nvSpPr>
        <p:spPr>
          <a:xfrm>
            <a:off x="414130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EF4A1-08EE-5266-36CF-D3B8498E6D86}"/>
              </a:ext>
            </a:extLst>
          </p:cNvPr>
          <p:cNvSpPr txBox="1"/>
          <p:nvPr/>
        </p:nvSpPr>
        <p:spPr>
          <a:xfrm>
            <a:off x="606154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87343D-EBE6-A369-77DD-8F750CEFDE0E}"/>
              </a:ext>
            </a:extLst>
          </p:cNvPr>
          <p:cNvSpPr txBox="1"/>
          <p:nvPr/>
        </p:nvSpPr>
        <p:spPr>
          <a:xfrm>
            <a:off x="798178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9D0AC-702B-F4A2-207F-E04B2510EF31}"/>
              </a:ext>
            </a:extLst>
          </p:cNvPr>
          <p:cNvSpPr txBox="1"/>
          <p:nvPr/>
        </p:nvSpPr>
        <p:spPr>
          <a:xfrm>
            <a:off x="964802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3BEAE1-8B84-FCE8-7EF6-2C29192C5C43}"/>
              </a:ext>
            </a:extLst>
          </p:cNvPr>
          <p:cNvCxnSpPr>
            <a:cxnSpLocks/>
          </p:cNvCxnSpPr>
          <p:nvPr/>
        </p:nvCxnSpPr>
        <p:spPr>
          <a:xfrm flipV="1">
            <a:off x="484941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247E4A-A168-0B93-9E20-B05E489C69B1}"/>
              </a:ext>
            </a:extLst>
          </p:cNvPr>
          <p:cNvCxnSpPr>
            <a:cxnSpLocks/>
          </p:cNvCxnSpPr>
          <p:nvPr/>
        </p:nvCxnSpPr>
        <p:spPr>
          <a:xfrm flipV="1">
            <a:off x="670869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66D75D-55D8-E680-475B-D635007D9F51}"/>
              </a:ext>
            </a:extLst>
          </p:cNvPr>
          <p:cNvCxnSpPr>
            <a:cxnSpLocks/>
          </p:cNvCxnSpPr>
          <p:nvPr/>
        </p:nvCxnSpPr>
        <p:spPr>
          <a:xfrm flipV="1">
            <a:off x="867973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9AD698-8048-4F40-86C6-EB91FFB9C2A3}"/>
              </a:ext>
            </a:extLst>
          </p:cNvPr>
          <p:cNvCxnSpPr>
            <a:cxnSpLocks/>
          </p:cNvCxnSpPr>
          <p:nvPr/>
        </p:nvCxnSpPr>
        <p:spPr>
          <a:xfrm flipV="1">
            <a:off x="1025453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374807-6E21-FA11-7D28-09CABCCF8027}"/>
              </a:ext>
            </a:extLst>
          </p:cNvPr>
          <p:cNvSpPr txBox="1"/>
          <p:nvPr/>
        </p:nvSpPr>
        <p:spPr>
          <a:xfrm>
            <a:off x="3774437" y="2967335"/>
            <a:ext cx="21172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layers[:3]</a:t>
            </a:r>
            <a:endParaRPr lang="en-US" sz="2400" dirty="0"/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A1DD6D4C-0DA9-3020-2086-BD18806EB21A}"/>
              </a:ext>
            </a:extLst>
          </p:cNvPr>
          <p:cNvSpPr/>
          <p:nvPr/>
        </p:nvSpPr>
        <p:spPr>
          <a:xfrm rot="16200000">
            <a:off x="4609543" y="-418188"/>
            <a:ext cx="447040" cy="5248757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5E2601-BE27-54A6-F7B2-6833F76993C7}"/>
              </a:ext>
            </a:extLst>
          </p:cNvPr>
          <p:cNvCxnSpPr>
            <a:stCxn id="38" idx="1"/>
            <a:endCxn id="37" idx="0"/>
          </p:cNvCxnSpPr>
          <p:nvPr/>
        </p:nvCxnSpPr>
        <p:spPr>
          <a:xfrm flipH="1">
            <a:off x="4833063" y="2429711"/>
            <a:ext cx="1" cy="537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20581E8-C18B-E23E-6720-D13AE591EE33}"/>
              </a:ext>
            </a:extLst>
          </p:cNvPr>
          <p:cNvSpPr txBox="1"/>
          <p:nvPr/>
        </p:nvSpPr>
        <p:spPr>
          <a:xfrm>
            <a:off x="5919310" y="2967334"/>
            <a:ext cx="4606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['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charles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martina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michael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']</a:t>
            </a:r>
            <a:endParaRPr lang="en-US" sz="2400" dirty="0"/>
          </a:p>
        </p:txBody>
      </p: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69CFBBEF-D817-206A-CC10-3F6C6FE031DF}"/>
              </a:ext>
            </a:extLst>
          </p:cNvPr>
          <p:cNvSpPr/>
          <p:nvPr/>
        </p:nvSpPr>
        <p:spPr>
          <a:xfrm rot="16200000">
            <a:off x="6937442" y="-266816"/>
            <a:ext cx="447040" cy="4606455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2564CB-C122-554B-8538-B7144338CE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58217" y="2356435"/>
            <a:ext cx="1920202" cy="1727196"/>
          </a:xfrm>
          <a:prstGeom prst="bentConnector3">
            <a:avLst>
              <a:gd name="adj1" fmla="val 92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93E3AD-F50D-8E8C-0E3A-9B5A46FB5A6A}"/>
              </a:ext>
            </a:extLst>
          </p:cNvPr>
          <p:cNvSpPr txBox="1"/>
          <p:nvPr/>
        </p:nvSpPr>
        <p:spPr>
          <a:xfrm>
            <a:off x="9101369" y="4190294"/>
            <a:ext cx="23873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layers[1:4]</a:t>
            </a:r>
            <a:endParaRPr lang="en-US" sz="2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E27645-46F6-425E-0EE4-D5349C26DD62}"/>
              </a:ext>
            </a:extLst>
          </p:cNvPr>
          <p:cNvSpPr txBox="1"/>
          <p:nvPr/>
        </p:nvSpPr>
        <p:spPr>
          <a:xfrm>
            <a:off x="7639443" y="4783441"/>
            <a:ext cx="4606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['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martina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michael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florence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']</a:t>
            </a:r>
            <a:endParaRPr lang="en-US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3BDC85-7911-2FCB-57B9-2C0A446ED391}"/>
              </a:ext>
            </a:extLst>
          </p:cNvPr>
          <p:cNvSpPr txBox="1"/>
          <p:nvPr/>
        </p:nvSpPr>
        <p:spPr>
          <a:xfrm>
            <a:off x="1202236" y="5831840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4.7 shows how to slice a list in Python</a:t>
            </a:r>
          </a:p>
        </p:txBody>
      </p:sp>
    </p:spTree>
    <p:extLst>
      <p:ext uri="{BB962C8B-B14F-4D97-AF65-F5344CB8AC3E}">
        <p14:creationId xmlns:p14="http://schemas.microsoft.com/office/powerpoint/2010/main" val="115819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F6075-BB30-1691-431F-9129CB64A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F2B6ED66-4F3B-62F6-303C-4D6DE99C6B9E}"/>
              </a:ext>
            </a:extLst>
          </p:cNvPr>
          <p:cNvSpPr/>
          <p:nvPr/>
        </p:nvSpPr>
        <p:spPr>
          <a:xfrm>
            <a:off x="750550" y="58171"/>
            <a:ext cx="9164320" cy="27689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2A1DFCE-CC38-5872-136A-154875DE64FE}"/>
              </a:ext>
            </a:extLst>
          </p:cNvPr>
          <p:cNvSpPr/>
          <p:nvPr/>
        </p:nvSpPr>
        <p:spPr>
          <a:xfrm>
            <a:off x="741680" y="3026397"/>
            <a:ext cx="9164320" cy="349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2C1A19-ABBF-A6EE-D4FE-79AB9B7C302D}"/>
              </a:ext>
            </a:extLst>
          </p:cNvPr>
          <p:cNvSpPr txBox="1"/>
          <p:nvPr/>
        </p:nvSpPr>
        <p:spPr>
          <a:xfrm>
            <a:off x="1006673" y="6447940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4.8 copying a list in Python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31ABCF-4E57-AEE7-7473-7383E3CCE768}"/>
              </a:ext>
            </a:extLst>
          </p:cNvPr>
          <p:cNvGrpSpPr/>
          <p:nvPr/>
        </p:nvGrpSpPr>
        <p:grpSpPr>
          <a:xfrm>
            <a:off x="1148599" y="246459"/>
            <a:ext cx="7976793" cy="2356347"/>
            <a:chOff x="307425" y="430151"/>
            <a:chExt cx="7976793" cy="2356347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2D34365-D192-B680-F2F3-47075A8C30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956" y="913929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31D3456-8291-6992-E086-994151E6716E}"/>
                </a:ext>
              </a:extLst>
            </p:cNvPr>
            <p:cNvGrpSpPr/>
            <p:nvPr/>
          </p:nvGrpSpPr>
          <p:grpSpPr>
            <a:xfrm>
              <a:off x="2209094" y="1410270"/>
              <a:ext cx="6075123" cy="406400"/>
              <a:chOff x="1005504" y="4848125"/>
              <a:chExt cx="6075123" cy="4064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AE26F51-E923-006D-B332-E43377085018}"/>
                  </a:ext>
                </a:extLst>
              </p:cNvPr>
              <p:cNvSpPr/>
              <p:nvPr/>
            </p:nvSpPr>
            <p:spPr>
              <a:xfrm>
                <a:off x="1192076" y="4888765"/>
                <a:ext cx="677364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B83E78-90BD-F2C1-323F-94D663F1216C}"/>
                  </a:ext>
                </a:extLst>
              </p:cNvPr>
              <p:cNvSpPr/>
              <p:nvPr/>
            </p:nvSpPr>
            <p:spPr>
              <a:xfrm>
                <a:off x="2065836" y="4888765"/>
                <a:ext cx="82296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783244-63C2-6708-32FC-AA54D6617B5B}"/>
                  </a:ext>
                </a:extLst>
              </p:cNvPr>
              <p:cNvSpPr/>
              <p:nvPr/>
            </p:nvSpPr>
            <p:spPr>
              <a:xfrm>
                <a:off x="3041196" y="4888765"/>
                <a:ext cx="137160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E0A8F39-B932-1EA3-2E17-8A2B65CFFAFE}"/>
                  </a:ext>
                </a:extLst>
              </p:cNvPr>
              <p:cNvSpPr/>
              <p:nvPr/>
            </p:nvSpPr>
            <p:spPr>
              <a:xfrm>
                <a:off x="4595676" y="4878605"/>
                <a:ext cx="91440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79AA2B-40C5-0363-ACA8-03731A11EB1B}"/>
                  </a:ext>
                </a:extLst>
              </p:cNvPr>
              <p:cNvSpPr/>
              <p:nvPr/>
            </p:nvSpPr>
            <p:spPr>
              <a:xfrm>
                <a:off x="5672636" y="4878605"/>
                <a:ext cx="118872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A1A7AB-BF56-CE15-A09A-47159F2CDE46}"/>
                  </a:ext>
                </a:extLst>
              </p:cNvPr>
              <p:cNvSpPr txBox="1"/>
              <p:nvPr/>
            </p:nvSpPr>
            <p:spPr>
              <a:xfrm>
                <a:off x="1005504" y="4848125"/>
                <a:ext cx="607512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[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'pizza’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'falafel’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'carrot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cake’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'cannoli’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'ice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cream’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]</a:t>
                </a:r>
                <a:endParaRPr lang="en-US" sz="2000" dirty="0"/>
              </a:p>
            </p:txBody>
          </p:sp>
        </p:grp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F45DEAD4-6BA1-8C1A-6552-A8D996A6CEC0}"/>
                </a:ext>
              </a:extLst>
            </p:cNvPr>
            <p:cNvSpPr/>
            <p:nvPr/>
          </p:nvSpPr>
          <p:spPr>
            <a:xfrm>
              <a:off x="657591" y="430151"/>
              <a:ext cx="1675134" cy="47361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7585B7-2E5F-AC0A-582C-D7AC5ED03746}"/>
                </a:ext>
              </a:extLst>
            </p:cNvPr>
            <p:cNvSpPr txBox="1"/>
            <p:nvPr/>
          </p:nvSpPr>
          <p:spPr>
            <a:xfrm>
              <a:off x="858175" y="546383"/>
              <a:ext cx="1273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my_foods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FF2DCF-5B63-C8ED-1877-31C4BD3689F9}"/>
                </a:ext>
              </a:extLst>
            </p:cNvPr>
            <p:cNvSpPr/>
            <p:nvPr/>
          </p:nvSpPr>
          <p:spPr>
            <a:xfrm>
              <a:off x="375924" y="1286545"/>
              <a:ext cx="7908294" cy="67105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CD640B-9613-FE19-4DA2-F930EE21EB47}"/>
                </a:ext>
              </a:extLst>
            </p:cNvPr>
            <p:cNvSpPr txBox="1"/>
            <p:nvPr/>
          </p:nvSpPr>
          <p:spPr>
            <a:xfrm>
              <a:off x="307425" y="1447338"/>
              <a:ext cx="218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Address: 0xefadfe13</a:t>
              </a:r>
            </a:p>
          </p:txBody>
        </p:sp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2726E164-AEEE-64C6-ECBE-4C98D692C0B7}"/>
                </a:ext>
              </a:extLst>
            </p:cNvPr>
            <p:cNvSpPr/>
            <p:nvPr/>
          </p:nvSpPr>
          <p:spPr>
            <a:xfrm>
              <a:off x="657591" y="2312880"/>
              <a:ext cx="1675134" cy="47361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7E29379-B5DA-5226-0397-F2BE3A60B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5956" y="1960409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D5C3B5-5811-61B4-3A47-E89DBDB355D9}"/>
                </a:ext>
              </a:extLst>
            </p:cNvPr>
            <p:cNvSpPr txBox="1"/>
            <p:nvPr/>
          </p:nvSpPr>
          <p:spPr>
            <a:xfrm>
              <a:off x="583854" y="2415823"/>
              <a:ext cx="18871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friend</a:t>
              </a:r>
              <a:r>
                <a:rPr lang="en-US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_foods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7D283A0-82D2-0ED4-BD12-7B00569244C3}"/>
              </a:ext>
            </a:extLst>
          </p:cNvPr>
          <p:cNvGrpSpPr/>
          <p:nvPr/>
        </p:nvGrpSpPr>
        <p:grpSpPr>
          <a:xfrm>
            <a:off x="1217098" y="3213754"/>
            <a:ext cx="7976793" cy="3132586"/>
            <a:chOff x="368385" y="2773032"/>
            <a:chExt cx="7976793" cy="313258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364A66E-0C55-E4D1-8EAC-D4FBE7961CD4}"/>
                </a:ext>
              </a:extLst>
            </p:cNvPr>
            <p:cNvGrpSpPr/>
            <p:nvPr/>
          </p:nvGrpSpPr>
          <p:grpSpPr>
            <a:xfrm>
              <a:off x="368385" y="4405665"/>
              <a:ext cx="7976793" cy="1499953"/>
              <a:chOff x="368385" y="4405665"/>
              <a:chExt cx="7976793" cy="149995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49FAE26-3FB9-7F70-CC8A-A777B8F4E3B6}"/>
                  </a:ext>
                </a:extLst>
              </p:cNvPr>
              <p:cNvGrpSpPr/>
              <p:nvPr/>
            </p:nvGrpSpPr>
            <p:grpSpPr>
              <a:xfrm>
                <a:off x="2270054" y="4529390"/>
                <a:ext cx="6075123" cy="406400"/>
                <a:chOff x="1005504" y="4848125"/>
                <a:chExt cx="6075123" cy="406400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683D25E-8436-4297-2524-7959137D1A0A}"/>
                    </a:ext>
                  </a:extLst>
                </p:cNvPr>
                <p:cNvSpPr/>
                <p:nvPr/>
              </p:nvSpPr>
              <p:spPr>
                <a:xfrm>
                  <a:off x="1192076" y="4888765"/>
                  <a:ext cx="677364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E26EC227-6993-CFC9-3409-6FE8AB6082B7}"/>
                    </a:ext>
                  </a:extLst>
                </p:cNvPr>
                <p:cNvSpPr/>
                <p:nvPr/>
              </p:nvSpPr>
              <p:spPr>
                <a:xfrm>
                  <a:off x="2065836" y="4888765"/>
                  <a:ext cx="82296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461AC66-C740-958F-54A8-41F45685959C}"/>
                    </a:ext>
                  </a:extLst>
                </p:cNvPr>
                <p:cNvSpPr/>
                <p:nvPr/>
              </p:nvSpPr>
              <p:spPr>
                <a:xfrm>
                  <a:off x="3041196" y="4888765"/>
                  <a:ext cx="13716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4CB8046-E323-1483-7B38-F4E01CB24CB1}"/>
                    </a:ext>
                  </a:extLst>
                </p:cNvPr>
                <p:cNvSpPr/>
                <p:nvPr/>
              </p:nvSpPr>
              <p:spPr>
                <a:xfrm>
                  <a:off x="4595676" y="4878605"/>
                  <a:ext cx="9144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9182A39-D694-4D9D-7CCD-7D57EEDF1275}"/>
                    </a:ext>
                  </a:extLst>
                </p:cNvPr>
                <p:cNvSpPr/>
                <p:nvPr/>
              </p:nvSpPr>
              <p:spPr>
                <a:xfrm>
                  <a:off x="5672636" y="4878605"/>
                  <a:ext cx="118872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E00A225-5E94-87DD-31BE-1FAA11A3DB2C}"/>
                    </a:ext>
                  </a:extLst>
                </p:cNvPr>
                <p:cNvSpPr txBox="1"/>
                <p:nvPr/>
              </p:nvSpPr>
              <p:spPr>
                <a:xfrm>
                  <a:off x="1005504" y="4848125"/>
                  <a:ext cx="607512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[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'pizza’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'falafel’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'carrot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cake’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'cannoli’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'ice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cream’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]</a:t>
                  </a:r>
                  <a:endParaRPr lang="en-US" sz="2000" dirty="0"/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3E9D4CE-B76F-4CB4-5051-DF7EC0A6B375}"/>
                  </a:ext>
                </a:extLst>
              </p:cNvPr>
              <p:cNvSpPr/>
              <p:nvPr/>
            </p:nvSpPr>
            <p:spPr>
              <a:xfrm>
                <a:off x="436884" y="4405665"/>
                <a:ext cx="7908294" cy="67105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5F2FCDC-742C-D4BE-7EEF-6BD0EE020488}"/>
                  </a:ext>
                </a:extLst>
              </p:cNvPr>
              <p:cNvSpPr txBox="1"/>
              <p:nvPr/>
            </p:nvSpPr>
            <p:spPr>
              <a:xfrm>
                <a:off x="368385" y="4566458"/>
                <a:ext cx="2181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Address: 0xefabff17</a:t>
                </a:r>
              </a:p>
            </p:txBody>
          </p:sp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55095349-EB67-5DD8-11D3-E4F5EF84B5CD}"/>
                  </a:ext>
                </a:extLst>
              </p:cNvPr>
              <p:cNvSpPr/>
              <p:nvPr/>
            </p:nvSpPr>
            <p:spPr>
              <a:xfrm>
                <a:off x="718551" y="5432000"/>
                <a:ext cx="1675134" cy="473618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3445D408-C5C7-74D2-F59E-36D6549D44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6916" y="5079529"/>
                <a:ext cx="0" cy="365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822B3DE-37D6-7613-0D80-B18F99566FF1}"/>
                  </a:ext>
                </a:extLst>
              </p:cNvPr>
              <p:cNvSpPr txBox="1"/>
              <p:nvPr/>
            </p:nvSpPr>
            <p:spPr>
              <a:xfrm>
                <a:off x="624494" y="5534943"/>
                <a:ext cx="1747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friend</a:t>
                </a:r>
                <a:r>
                  <a:rPr lang="en-US" b="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_foods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207402B-8BE4-604F-A06D-C73F810B8FB4}"/>
                </a:ext>
              </a:extLst>
            </p:cNvPr>
            <p:cNvGrpSpPr/>
            <p:nvPr/>
          </p:nvGrpSpPr>
          <p:grpSpPr>
            <a:xfrm>
              <a:off x="368385" y="2773032"/>
              <a:ext cx="7976793" cy="1527452"/>
              <a:chOff x="317585" y="2939671"/>
              <a:chExt cx="7976793" cy="1527452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1A0FDA8C-A21B-6AF9-74AB-2B6853B94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116" y="3423449"/>
                <a:ext cx="0" cy="365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B844965-9F3F-8186-57FE-A8BB20197509}"/>
                  </a:ext>
                </a:extLst>
              </p:cNvPr>
              <p:cNvGrpSpPr/>
              <p:nvPr/>
            </p:nvGrpSpPr>
            <p:grpSpPr>
              <a:xfrm>
                <a:off x="2219254" y="3919790"/>
                <a:ext cx="6075123" cy="406400"/>
                <a:chOff x="1005504" y="4848125"/>
                <a:chExt cx="6075123" cy="406400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A21BB010-AE0F-585E-18D3-91A9175B28B8}"/>
                    </a:ext>
                  </a:extLst>
                </p:cNvPr>
                <p:cNvSpPr/>
                <p:nvPr/>
              </p:nvSpPr>
              <p:spPr>
                <a:xfrm>
                  <a:off x="1192076" y="4888765"/>
                  <a:ext cx="677364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7275FF7-D270-BF35-6040-DA2384692E54}"/>
                    </a:ext>
                  </a:extLst>
                </p:cNvPr>
                <p:cNvSpPr/>
                <p:nvPr/>
              </p:nvSpPr>
              <p:spPr>
                <a:xfrm>
                  <a:off x="2065836" y="4888765"/>
                  <a:ext cx="82296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A39B4A0-C87A-0E1F-8236-E78AAAD063FA}"/>
                    </a:ext>
                  </a:extLst>
                </p:cNvPr>
                <p:cNvSpPr/>
                <p:nvPr/>
              </p:nvSpPr>
              <p:spPr>
                <a:xfrm>
                  <a:off x="3041196" y="4888765"/>
                  <a:ext cx="13716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2A64595-6375-5320-324E-0B8237BA4423}"/>
                    </a:ext>
                  </a:extLst>
                </p:cNvPr>
                <p:cNvSpPr/>
                <p:nvPr/>
              </p:nvSpPr>
              <p:spPr>
                <a:xfrm>
                  <a:off x="4595676" y="4878605"/>
                  <a:ext cx="9144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2F58715D-5CA6-F1A5-EB12-5DCDF72A211A}"/>
                    </a:ext>
                  </a:extLst>
                </p:cNvPr>
                <p:cNvSpPr/>
                <p:nvPr/>
              </p:nvSpPr>
              <p:spPr>
                <a:xfrm>
                  <a:off x="5672636" y="4878605"/>
                  <a:ext cx="118872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D6808DD-7D35-2B7D-F625-EDAC3B30D27B}"/>
                    </a:ext>
                  </a:extLst>
                </p:cNvPr>
                <p:cNvSpPr txBox="1"/>
                <p:nvPr/>
              </p:nvSpPr>
              <p:spPr>
                <a:xfrm>
                  <a:off x="1005504" y="4848125"/>
                  <a:ext cx="607512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[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'pizza’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'falafel’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'carrot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cake’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'cannoli’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'ice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cream’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]</a:t>
                  </a:r>
                  <a:endParaRPr lang="en-US" sz="2000" dirty="0"/>
                </a:p>
              </p:txBody>
            </p:sp>
          </p:grp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24343703-7D6B-E122-72AE-CC8F5CC5C2C9}"/>
                  </a:ext>
                </a:extLst>
              </p:cNvPr>
              <p:cNvSpPr/>
              <p:nvPr/>
            </p:nvSpPr>
            <p:spPr>
              <a:xfrm>
                <a:off x="667751" y="2939671"/>
                <a:ext cx="1675134" cy="473618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983F32-2EC5-D797-E164-5AA9C194948B}"/>
                  </a:ext>
                </a:extLst>
              </p:cNvPr>
              <p:cNvSpPr txBox="1"/>
              <p:nvPr/>
            </p:nvSpPr>
            <p:spPr>
              <a:xfrm>
                <a:off x="868335" y="3055903"/>
                <a:ext cx="1273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my_foods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4DE50A3-770F-5A9E-A42F-8481B5EC3D9C}"/>
                  </a:ext>
                </a:extLst>
              </p:cNvPr>
              <p:cNvSpPr/>
              <p:nvPr/>
            </p:nvSpPr>
            <p:spPr>
              <a:xfrm>
                <a:off x="386084" y="3796065"/>
                <a:ext cx="7908294" cy="67105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49C703-6924-17A7-9084-5EEF510111C1}"/>
                  </a:ext>
                </a:extLst>
              </p:cNvPr>
              <p:cNvSpPr txBox="1"/>
              <p:nvPr/>
            </p:nvSpPr>
            <p:spPr>
              <a:xfrm>
                <a:off x="317585" y="3956858"/>
                <a:ext cx="2181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Address: 0xefadfe13</a:t>
                </a:r>
              </a:p>
            </p:txBody>
          </p: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D5A95839-C3A7-EFFD-4B45-CB08791B4166}"/>
              </a:ext>
            </a:extLst>
          </p:cNvPr>
          <p:cNvSpPr txBox="1"/>
          <p:nvPr/>
        </p:nvSpPr>
        <p:spPr>
          <a:xfrm>
            <a:off x="3573135" y="2129283"/>
            <a:ext cx="421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friend_foods = my_foods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229B77-3A4D-A806-8A54-F5B39021193B}"/>
              </a:ext>
            </a:extLst>
          </p:cNvPr>
          <p:cNvSpPr txBox="1"/>
          <p:nvPr/>
        </p:nvSpPr>
        <p:spPr>
          <a:xfrm>
            <a:off x="3733877" y="5868405"/>
            <a:ext cx="421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friend_foods = my_foods[:]</a:t>
            </a:r>
          </a:p>
        </p:txBody>
      </p:sp>
    </p:spTree>
    <p:extLst>
      <p:ext uri="{BB962C8B-B14F-4D97-AF65-F5344CB8AC3E}">
        <p14:creationId xmlns:p14="http://schemas.microsoft.com/office/powerpoint/2010/main" val="84162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182B-C01E-7880-CF98-E0B3A3319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A385A9D9-F63F-1632-208B-5E59014736E8}"/>
              </a:ext>
            </a:extLst>
          </p:cNvPr>
          <p:cNvSpPr txBox="1"/>
          <p:nvPr/>
        </p:nvSpPr>
        <p:spPr>
          <a:xfrm>
            <a:off x="1081961" y="4521202"/>
            <a:ext cx="599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5.1 shows how if simple if-else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1F10F-893A-240F-FFFB-60B5B31DB0D3}"/>
              </a:ext>
            </a:extLst>
          </p:cNvPr>
          <p:cNvSpPr/>
          <p:nvPr/>
        </p:nvSpPr>
        <p:spPr>
          <a:xfrm>
            <a:off x="1412240" y="2275840"/>
            <a:ext cx="1920240" cy="35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EABCD-00C8-6158-10D6-E9A934E66C23}"/>
              </a:ext>
            </a:extLst>
          </p:cNvPr>
          <p:cNvSpPr/>
          <p:nvPr/>
        </p:nvSpPr>
        <p:spPr>
          <a:xfrm>
            <a:off x="1088925" y="3094483"/>
            <a:ext cx="640080" cy="35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285FE-F010-A65D-7864-A271157F3BDB}"/>
              </a:ext>
            </a:extLst>
          </p:cNvPr>
          <p:cNvSpPr txBox="1"/>
          <p:nvPr/>
        </p:nvSpPr>
        <p:spPr>
          <a:xfrm>
            <a:off x="1058445" y="871885"/>
            <a:ext cx="6121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cars = ['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audi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',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bmw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',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subaru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',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toyota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’]</a:t>
            </a:r>
          </a:p>
          <a:p>
            <a:endParaRPr lang="en-US" sz="2800" b="0" i="0" dirty="0">
              <a:solidFill>
                <a:srgbClr val="000000"/>
              </a:solidFill>
              <a:effectLst/>
            </a:endParaRPr>
          </a:p>
          <a:p>
            <a:r>
              <a:rPr lang="en-US" sz="2800" b="1" i="0" dirty="0">
                <a:solidFill>
                  <a:srgbClr val="000000"/>
                </a:solidFill>
                <a:effectLst/>
              </a:rPr>
              <a:t>for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car 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in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cars: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if car ==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bmw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’ :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       print(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car.upper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())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else: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   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print(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car.title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())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1A607-C70D-D508-5FD6-2EBABD4E3F25}"/>
              </a:ext>
            </a:extLst>
          </p:cNvPr>
          <p:cNvSpPr txBox="1"/>
          <p:nvPr/>
        </p:nvSpPr>
        <p:spPr>
          <a:xfrm>
            <a:off x="4646911" y="2214880"/>
            <a:ext cx="253293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Condition is True</a:t>
            </a:r>
            <a:endParaRPr lang="en-US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0BBD86-4593-0F7B-99EC-6731A3BA068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32480" y="2445713"/>
            <a:ext cx="131443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52F813-B35F-A78F-9D51-98E2492CC259}"/>
              </a:ext>
            </a:extLst>
          </p:cNvPr>
          <p:cNvSpPr txBox="1"/>
          <p:nvPr/>
        </p:nvSpPr>
        <p:spPr>
          <a:xfrm>
            <a:off x="4646910" y="3096210"/>
            <a:ext cx="256341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Condition is False</a:t>
            </a: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84DD4B-B83A-7807-D6C1-17001346D4CC}"/>
              </a:ext>
            </a:extLst>
          </p:cNvPr>
          <p:cNvCxnSpPr>
            <a:cxnSpLocks/>
          </p:cNvCxnSpPr>
          <p:nvPr/>
        </p:nvCxnSpPr>
        <p:spPr>
          <a:xfrm flipH="1">
            <a:off x="1729004" y="3299153"/>
            <a:ext cx="292608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F4F983C-26EA-D67E-F69A-16E105C3BADD}"/>
              </a:ext>
            </a:extLst>
          </p:cNvPr>
          <p:cNvSpPr/>
          <p:nvPr/>
        </p:nvSpPr>
        <p:spPr>
          <a:xfrm>
            <a:off x="1698524" y="2692400"/>
            <a:ext cx="2532934" cy="355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06D955-5CB8-BA4D-4AE1-8C31F29852FB}"/>
              </a:ext>
            </a:extLst>
          </p:cNvPr>
          <p:cNvSpPr/>
          <p:nvPr/>
        </p:nvSpPr>
        <p:spPr>
          <a:xfrm>
            <a:off x="1708684" y="3535680"/>
            <a:ext cx="2532934" cy="355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C193AC-6FD8-3D4B-8910-70274B8C229B}"/>
              </a:ext>
            </a:extLst>
          </p:cNvPr>
          <p:cNvCxnSpPr>
            <a:cxnSpLocks/>
          </p:cNvCxnSpPr>
          <p:nvPr/>
        </p:nvCxnSpPr>
        <p:spPr>
          <a:xfrm flipH="1">
            <a:off x="4241618" y="2862273"/>
            <a:ext cx="42062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61AFC3-5AF1-D448-A0E4-703D74AD7131}"/>
              </a:ext>
            </a:extLst>
          </p:cNvPr>
          <p:cNvSpPr txBox="1"/>
          <p:nvPr/>
        </p:nvSpPr>
        <p:spPr>
          <a:xfrm>
            <a:off x="8458018" y="2646064"/>
            <a:ext cx="253293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Execute if True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647CD-FC6D-02E5-8CC8-4B3542E6AA91}"/>
              </a:ext>
            </a:extLst>
          </p:cNvPr>
          <p:cNvSpPr txBox="1"/>
          <p:nvPr/>
        </p:nvSpPr>
        <p:spPr>
          <a:xfrm>
            <a:off x="8458018" y="3461713"/>
            <a:ext cx="253293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Execute if False</a:t>
            </a:r>
            <a:endParaRPr lang="en-US" sz="2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C9FD3D-BF7A-6E66-17EC-74B65AFA2929}"/>
              </a:ext>
            </a:extLst>
          </p:cNvPr>
          <p:cNvCxnSpPr>
            <a:cxnSpLocks/>
          </p:cNvCxnSpPr>
          <p:nvPr/>
        </p:nvCxnSpPr>
        <p:spPr>
          <a:xfrm flipH="1">
            <a:off x="4251778" y="3705553"/>
            <a:ext cx="42062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7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DB093-F1AE-C4DB-3310-F03DB2B46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3F98D47-C166-4ADD-FA1C-32CD41223A14}"/>
              </a:ext>
            </a:extLst>
          </p:cNvPr>
          <p:cNvSpPr txBox="1"/>
          <p:nvPr/>
        </p:nvSpPr>
        <p:spPr>
          <a:xfrm>
            <a:off x="767001" y="5546630"/>
            <a:ext cx="855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5.2 shows simple if statement Flow Chart and Pseudo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E1264-0388-505E-611C-1690A457ACE2}"/>
              </a:ext>
            </a:extLst>
          </p:cNvPr>
          <p:cNvSpPr/>
          <p:nvPr/>
        </p:nvSpPr>
        <p:spPr>
          <a:xfrm>
            <a:off x="865574" y="597380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D60647A-204D-B070-6025-46C32483F38D}"/>
              </a:ext>
            </a:extLst>
          </p:cNvPr>
          <p:cNvGrpSpPr/>
          <p:nvPr/>
        </p:nvGrpSpPr>
        <p:grpSpPr>
          <a:xfrm>
            <a:off x="1067895" y="849705"/>
            <a:ext cx="4863547" cy="4252205"/>
            <a:chOff x="4197175" y="435158"/>
            <a:chExt cx="4863547" cy="42522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4CDCFA-E39A-017E-C8C1-C24C619D1774}"/>
                </a:ext>
              </a:extLst>
            </p:cNvPr>
            <p:cNvSpPr/>
            <p:nvPr/>
          </p:nvSpPr>
          <p:spPr>
            <a:xfrm>
              <a:off x="4773200" y="3357880"/>
              <a:ext cx="1721475" cy="6894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ACF86F7-028D-C1D9-AE91-D96F66B80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2949" y="1920744"/>
              <a:ext cx="41981" cy="14613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E9690DE2-2088-09F8-BBEE-C3E4B80210C0}"/>
                </a:ext>
              </a:extLst>
            </p:cNvPr>
            <p:cNvSpPr/>
            <p:nvPr/>
          </p:nvSpPr>
          <p:spPr>
            <a:xfrm>
              <a:off x="4197175" y="1075238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8C0D7C-6C8F-49BE-6340-2DDE384CC000}"/>
                </a:ext>
              </a:extLst>
            </p:cNvPr>
            <p:cNvSpPr txBox="1"/>
            <p:nvPr/>
          </p:nvSpPr>
          <p:spPr>
            <a:xfrm>
              <a:off x="4346482" y="1252421"/>
              <a:ext cx="25329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conditional_test</a:t>
              </a:r>
              <a:endParaRPr lang="en-US" sz="24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26174DA-EFAF-8DD7-79D0-0A220C536F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3938" y="435158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7279A2-AE2D-849C-8B04-74D51DBD4C52}"/>
                </a:ext>
              </a:extLst>
            </p:cNvPr>
            <p:cNvSpPr/>
            <p:nvPr/>
          </p:nvSpPr>
          <p:spPr>
            <a:xfrm>
              <a:off x="6934845" y="2329992"/>
              <a:ext cx="1721475" cy="7180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B4682C98-E566-6B23-FC24-0F1FE5EB680E}"/>
                </a:ext>
              </a:extLst>
            </p:cNvPr>
            <p:cNvCxnSpPr>
              <a:cxnSpLocks/>
              <a:stCxn id="2" idx="3"/>
              <a:endCxn id="12" idx="0"/>
            </p:cNvCxnSpPr>
            <p:nvPr/>
          </p:nvCxnSpPr>
          <p:spPr>
            <a:xfrm>
              <a:off x="7112686" y="1497991"/>
              <a:ext cx="682897" cy="83200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E65A2C2-E362-FF32-1C80-5BA6DB8086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9748" y="4047283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E7182B64-BB89-AED9-B31B-5F1CDA9CC506}"/>
                </a:ext>
              </a:extLst>
            </p:cNvPr>
            <p:cNvCxnSpPr>
              <a:stCxn id="12" idx="2"/>
              <a:endCxn id="4" idx="3"/>
            </p:cNvCxnSpPr>
            <p:nvPr/>
          </p:nvCxnSpPr>
          <p:spPr>
            <a:xfrm rot="5400000">
              <a:off x="6817838" y="2724837"/>
              <a:ext cx="654582" cy="130090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7B9553-B47D-622E-39FC-1B30E996D20A}"/>
                </a:ext>
              </a:extLst>
            </p:cNvPr>
            <p:cNvSpPr txBox="1"/>
            <p:nvPr/>
          </p:nvSpPr>
          <p:spPr>
            <a:xfrm>
              <a:off x="6527788" y="2282537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Code inside</a:t>
              </a:r>
            </a:p>
            <a:p>
              <a:pPr algn="ctr"/>
              <a:r>
                <a:rPr lang="en-US" sz="2400" b="1" dirty="0"/>
                <a:t> if body</a:t>
              </a:r>
              <a:endParaRPr 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B07685-4B81-421B-B1FE-29A6397ACFCB}"/>
                </a:ext>
              </a:extLst>
            </p:cNvPr>
            <p:cNvSpPr txBox="1"/>
            <p:nvPr/>
          </p:nvSpPr>
          <p:spPr>
            <a:xfrm>
              <a:off x="4396610" y="3306424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Code outside</a:t>
              </a:r>
            </a:p>
            <a:p>
              <a:pPr algn="ctr"/>
              <a:r>
                <a:rPr lang="en-US" sz="2400" b="1" dirty="0"/>
                <a:t> if body</a:t>
              </a:r>
              <a:endParaRPr lang="en-US" sz="24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8E53451-CA2E-9EF1-E4CC-716E0116D027}"/>
              </a:ext>
            </a:extLst>
          </p:cNvPr>
          <p:cNvSpPr/>
          <p:nvPr/>
        </p:nvSpPr>
        <p:spPr>
          <a:xfrm>
            <a:off x="5897921" y="597379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820F21-BC23-28D7-91E1-AE03C39E3AD8}"/>
              </a:ext>
            </a:extLst>
          </p:cNvPr>
          <p:cNvSpPr txBox="1"/>
          <p:nvPr/>
        </p:nvSpPr>
        <p:spPr>
          <a:xfrm>
            <a:off x="6294694" y="2226941"/>
            <a:ext cx="4094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8CBAD"/>
                </a:solidFill>
                <a:effectLst/>
                <a:latin typeface="Consolas" panose="020B0609020204030204" pitchFamily="49" charset="0"/>
              </a:rPr>
              <a:t>conditional_test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code inside if body</a:t>
            </a:r>
          </a:p>
          <a:p>
            <a:endParaRPr lang="en-US" sz="2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Code outside if body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695EA7-B695-1827-C0C8-68E8C6751C50}"/>
              </a:ext>
            </a:extLst>
          </p:cNvPr>
          <p:cNvCxnSpPr>
            <a:cxnSpLocks/>
          </p:cNvCxnSpPr>
          <p:nvPr/>
        </p:nvCxnSpPr>
        <p:spPr>
          <a:xfrm>
            <a:off x="6862693" y="2654089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63EB08-AD1F-0FEC-1F79-812BC342BB31}"/>
              </a:ext>
            </a:extLst>
          </p:cNvPr>
          <p:cNvSpPr txBox="1"/>
          <p:nvPr/>
        </p:nvSpPr>
        <p:spPr>
          <a:xfrm>
            <a:off x="3950732" y="1541668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84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52D6B-715E-9094-E0D8-193A5D479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E04801F4-F8B4-8AB5-B69A-EB330AB20F35}"/>
              </a:ext>
            </a:extLst>
          </p:cNvPr>
          <p:cNvSpPr txBox="1"/>
          <p:nvPr/>
        </p:nvSpPr>
        <p:spPr>
          <a:xfrm>
            <a:off x="767001" y="5546630"/>
            <a:ext cx="855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5.3 shows simple if-else statement Flow Chart and Pseudo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C67FBA-F2FD-981D-8106-6BD924A90ED2}"/>
              </a:ext>
            </a:extLst>
          </p:cNvPr>
          <p:cNvSpPr/>
          <p:nvPr/>
        </p:nvSpPr>
        <p:spPr>
          <a:xfrm>
            <a:off x="81280" y="597380"/>
            <a:ext cx="6908800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12000-3B8D-D406-ED34-82A9A746D517}"/>
              </a:ext>
            </a:extLst>
          </p:cNvPr>
          <p:cNvSpPr/>
          <p:nvPr/>
        </p:nvSpPr>
        <p:spPr>
          <a:xfrm>
            <a:off x="308507" y="2593203"/>
            <a:ext cx="1721475" cy="6894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89052D-C494-A4B9-1C73-D77A84713FBE}"/>
              </a:ext>
            </a:extLst>
          </p:cNvPr>
          <p:cNvCxnSpPr>
            <a:cxnSpLocks/>
          </p:cNvCxnSpPr>
          <p:nvPr/>
        </p:nvCxnSpPr>
        <p:spPr>
          <a:xfrm flipH="1">
            <a:off x="3554783" y="2236210"/>
            <a:ext cx="41981" cy="1461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2D2262AA-B203-5FA7-A738-5F986742205B}"/>
              </a:ext>
            </a:extLst>
          </p:cNvPr>
          <p:cNvSpPr/>
          <p:nvPr/>
        </p:nvSpPr>
        <p:spPr>
          <a:xfrm>
            <a:off x="2139009" y="1390704"/>
            <a:ext cx="2915511" cy="845506"/>
          </a:xfrm>
          <a:prstGeom prst="diamond">
            <a:avLst/>
          </a:prstGeom>
          <a:solidFill>
            <a:srgbClr val="F8CBAD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04742-5D04-C585-0FFB-3C08695D6BC6}"/>
              </a:ext>
            </a:extLst>
          </p:cNvPr>
          <p:cNvSpPr txBox="1"/>
          <p:nvPr/>
        </p:nvSpPr>
        <p:spPr>
          <a:xfrm>
            <a:off x="2288316" y="1567887"/>
            <a:ext cx="25329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conditional_test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A102F-4971-875C-59DB-05554A3BCC88}"/>
              </a:ext>
            </a:extLst>
          </p:cNvPr>
          <p:cNvCxnSpPr>
            <a:cxnSpLocks/>
          </p:cNvCxnSpPr>
          <p:nvPr/>
        </p:nvCxnSpPr>
        <p:spPr>
          <a:xfrm flipH="1">
            <a:off x="3575772" y="750624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0BB9B83-1206-1282-00DB-C7DDBFD510BE}"/>
              </a:ext>
            </a:extLst>
          </p:cNvPr>
          <p:cNvSpPr/>
          <p:nvPr/>
        </p:nvSpPr>
        <p:spPr>
          <a:xfrm>
            <a:off x="4876679" y="2645458"/>
            <a:ext cx="1721475" cy="718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752293D-4A2D-5D48-19E6-19B988B44389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>
            <a:off x="5054520" y="1813457"/>
            <a:ext cx="682897" cy="8320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7AA05-01A1-1186-2945-5FBA04EFCBC1}"/>
              </a:ext>
            </a:extLst>
          </p:cNvPr>
          <p:cNvCxnSpPr>
            <a:cxnSpLocks/>
          </p:cNvCxnSpPr>
          <p:nvPr/>
        </p:nvCxnSpPr>
        <p:spPr>
          <a:xfrm flipH="1">
            <a:off x="3554783" y="4443431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6B30FEA-DEEF-4A05-82FF-6753BE424C0E}"/>
              </a:ext>
            </a:extLst>
          </p:cNvPr>
          <p:cNvCxnSpPr>
            <a:cxnSpLocks/>
            <a:stCxn id="12" idx="2"/>
            <a:endCxn id="24" idx="3"/>
          </p:cNvCxnSpPr>
          <p:nvPr/>
        </p:nvCxnSpPr>
        <p:spPr>
          <a:xfrm rot="5400000">
            <a:off x="4725701" y="3050590"/>
            <a:ext cx="698840" cy="13245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BE45CD9-4682-EB51-A1C7-52CE33EE046D}"/>
              </a:ext>
            </a:extLst>
          </p:cNvPr>
          <p:cNvSpPr txBox="1"/>
          <p:nvPr/>
        </p:nvSpPr>
        <p:spPr>
          <a:xfrm>
            <a:off x="4469622" y="2598003"/>
            <a:ext cx="253293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Code inside</a:t>
            </a:r>
          </a:p>
          <a:p>
            <a:pPr algn="ctr"/>
            <a:r>
              <a:rPr lang="en-US" sz="2400" b="1" dirty="0"/>
              <a:t> if body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F72EA3-BEC9-6EAE-4860-22E1C9DBF93F}"/>
              </a:ext>
            </a:extLst>
          </p:cNvPr>
          <p:cNvSpPr txBox="1"/>
          <p:nvPr/>
        </p:nvSpPr>
        <p:spPr>
          <a:xfrm>
            <a:off x="-80516" y="2486330"/>
            <a:ext cx="253293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Code inside</a:t>
            </a:r>
          </a:p>
          <a:p>
            <a:pPr algn="ctr"/>
            <a:r>
              <a:rPr lang="en-US" sz="2400" b="1" dirty="0"/>
              <a:t> else body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D05ECE-A10A-408A-8788-0CAFD5413F05}"/>
              </a:ext>
            </a:extLst>
          </p:cNvPr>
          <p:cNvSpPr/>
          <p:nvPr/>
        </p:nvSpPr>
        <p:spPr>
          <a:xfrm>
            <a:off x="7145682" y="596739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60802B-68EE-43DF-FDC5-8C3455075041}"/>
              </a:ext>
            </a:extLst>
          </p:cNvPr>
          <p:cNvSpPr txBox="1"/>
          <p:nvPr/>
        </p:nvSpPr>
        <p:spPr>
          <a:xfrm>
            <a:off x="7420823" y="1813457"/>
            <a:ext cx="46049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8CBAD"/>
                </a:solidFill>
                <a:effectLst/>
                <a:latin typeface="Consolas" panose="020B0609020204030204" pitchFamily="49" charset="0"/>
              </a:rPr>
              <a:t>conditional_test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code inside if body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lse:</a:t>
            </a:r>
            <a:endParaRPr lang="en-US" sz="2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4472C4"/>
                </a:solidFill>
                <a:latin typeface="Consolas" panose="020B0609020204030204" pitchFamily="49" charset="0"/>
              </a:rPr>
              <a:t>   c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ode </a:t>
            </a:r>
            <a:r>
              <a:rPr lang="en-US" sz="2400" b="1" dirty="0">
                <a:solidFill>
                  <a:srgbClr val="4472C4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side else body</a:t>
            </a:r>
          </a:p>
          <a:p>
            <a:endParaRPr lang="en-US" sz="2400" b="1" dirty="0">
              <a:solidFill>
                <a:srgbClr val="4472C4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4472C4"/>
                </a:solidFill>
                <a:latin typeface="Consolas" panose="020B0609020204030204" pitchFamily="49" charset="0"/>
              </a:rPr>
              <a:t>Code outside if-else body</a:t>
            </a:r>
            <a:endParaRPr lang="en-US" sz="2400" b="1" dirty="0">
              <a:solidFill>
                <a:srgbClr val="4472C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E4D22E-DA35-54F0-4095-3DD88B15958E}"/>
              </a:ext>
            </a:extLst>
          </p:cNvPr>
          <p:cNvCxnSpPr>
            <a:cxnSpLocks/>
          </p:cNvCxnSpPr>
          <p:nvPr/>
        </p:nvCxnSpPr>
        <p:spPr>
          <a:xfrm>
            <a:off x="7994026" y="2205679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407C034-FF00-66FB-2999-D4EF04BC2DFE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rot="10800000" flipV="1">
            <a:off x="1169245" y="1813457"/>
            <a:ext cx="969764" cy="7797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8A1517-EDFB-7918-792B-B3EED1541E01}"/>
              </a:ext>
            </a:extLst>
          </p:cNvPr>
          <p:cNvSpPr txBox="1"/>
          <p:nvPr/>
        </p:nvSpPr>
        <p:spPr>
          <a:xfrm>
            <a:off x="5012616" y="1433477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3EF8C-DEAC-545B-EAD4-9F103609498D}"/>
              </a:ext>
            </a:extLst>
          </p:cNvPr>
          <p:cNvSpPr txBox="1"/>
          <p:nvPr/>
        </p:nvSpPr>
        <p:spPr>
          <a:xfrm>
            <a:off x="1192281" y="1437010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False</a:t>
            </a:r>
            <a:endParaRPr lang="en-US" sz="24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BF204BA-C3C7-E2A5-AB91-97AD65F550C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185950" y="3297006"/>
            <a:ext cx="1505400" cy="765300"/>
          </a:xfrm>
          <a:prstGeom prst="bentConnector3">
            <a:avLst>
              <a:gd name="adj1" fmla="val -6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C3DADC-DBD4-8665-1CD9-D74F011B123D}"/>
              </a:ext>
            </a:extLst>
          </p:cNvPr>
          <p:cNvSpPr/>
          <p:nvPr/>
        </p:nvSpPr>
        <p:spPr>
          <a:xfrm>
            <a:off x="2691350" y="3717604"/>
            <a:ext cx="1721475" cy="6894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F1B7F0-D4B3-9348-5970-3DF699FD20F1}"/>
              </a:ext>
            </a:extLst>
          </p:cNvPr>
          <p:cNvSpPr txBox="1"/>
          <p:nvPr/>
        </p:nvSpPr>
        <p:spPr>
          <a:xfrm>
            <a:off x="2240944" y="3643814"/>
            <a:ext cx="253293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Code outside</a:t>
            </a:r>
          </a:p>
          <a:p>
            <a:pPr algn="ctr"/>
            <a:r>
              <a:rPr lang="en-US" sz="2400" b="1" dirty="0"/>
              <a:t> if-else body</a:t>
            </a:r>
            <a:endParaRPr lang="en-US" sz="2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0B3A8F-5367-CDC4-5D63-2BBB72D8D685}"/>
              </a:ext>
            </a:extLst>
          </p:cNvPr>
          <p:cNvCxnSpPr>
            <a:cxnSpLocks/>
          </p:cNvCxnSpPr>
          <p:nvPr/>
        </p:nvCxnSpPr>
        <p:spPr>
          <a:xfrm>
            <a:off x="7983866" y="2927039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04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0645-2577-EC0B-CF3F-CD84792D8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734719F0-BB9F-F761-4066-A0C93336C48B}"/>
              </a:ext>
            </a:extLst>
          </p:cNvPr>
          <p:cNvSpPr txBox="1"/>
          <p:nvPr/>
        </p:nvSpPr>
        <p:spPr>
          <a:xfrm>
            <a:off x="935936" y="5158399"/>
            <a:ext cx="855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5.4 shows if-</a:t>
            </a:r>
            <a:r>
              <a:rPr lang="en-US" sz="2400" dirty="0" err="1"/>
              <a:t>elif</a:t>
            </a:r>
            <a:r>
              <a:rPr lang="en-US" sz="2400" dirty="0"/>
              <a:t>-else chain statement Flow Chart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2C83B73-616B-4FC1-0537-53561224035C}"/>
              </a:ext>
            </a:extLst>
          </p:cNvPr>
          <p:cNvGrpSpPr/>
          <p:nvPr/>
        </p:nvGrpSpPr>
        <p:grpSpPr>
          <a:xfrm>
            <a:off x="935936" y="126921"/>
            <a:ext cx="10217904" cy="4592320"/>
            <a:chOff x="935936" y="325121"/>
            <a:chExt cx="10217904" cy="45923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C4419E-A35C-D445-ACD9-A0864671AD98}"/>
                </a:ext>
              </a:extLst>
            </p:cNvPr>
            <p:cNvSpPr/>
            <p:nvPr/>
          </p:nvSpPr>
          <p:spPr>
            <a:xfrm>
              <a:off x="935936" y="325121"/>
              <a:ext cx="10217904" cy="459232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D16A9C-CFED-DD04-89CC-84F7DD7A865E}"/>
                </a:ext>
              </a:extLst>
            </p:cNvPr>
            <p:cNvCxnSpPr>
              <a:cxnSpLocks/>
            </p:cNvCxnSpPr>
            <p:nvPr/>
          </p:nvCxnSpPr>
          <p:spPr>
            <a:xfrm>
              <a:off x="2495914" y="2335291"/>
              <a:ext cx="0" cy="6753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FA50423C-3FE7-1F1A-4ED7-4D41F8DBE635}"/>
                </a:ext>
              </a:extLst>
            </p:cNvPr>
            <p:cNvSpPr/>
            <p:nvPr/>
          </p:nvSpPr>
          <p:spPr>
            <a:xfrm>
              <a:off x="1038159" y="1489785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B6ED93-7400-A486-4779-91E0848F10E8}"/>
                </a:ext>
              </a:extLst>
            </p:cNvPr>
            <p:cNvSpPr txBox="1"/>
            <p:nvPr/>
          </p:nvSpPr>
          <p:spPr>
            <a:xfrm>
              <a:off x="1187466" y="1666968"/>
              <a:ext cx="25329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is age &lt; 4 ?</a:t>
              </a:r>
              <a:endParaRPr lang="en-US" sz="24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24B2643-D452-F4F9-CAED-D6BF0F460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5402" y="849705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4B448C4-8BB5-8C4A-EF7E-EBB0C49744AC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3953670" y="1911743"/>
              <a:ext cx="860506" cy="79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8E1581-0B58-A835-0F90-BD0A976BD253}"/>
                </a:ext>
              </a:extLst>
            </p:cNvPr>
            <p:cNvSpPr/>
            <p:nvPr/>
          </p:nvSpPr>
          <p:spPr>
            <a:xfrm>
              <a:off x="1723509" y="420252"/>
              <a:ext cx="1721475" cy="7180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4EE2F4-EEDC-5A6E-9C5D-EF354B14442E}"/>
                </a:ext>
              </a:extLst>
            </p:cNvPr>
            <p:cNvSpPr txBox="1"/>
            <p:nvPr/>
          </p:nvSpPr>
          <p:spPr>
            <a:xfrm>
              <a:off x="1966593" y="535197"/>
              <a:ext cx="127594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age = 12</a:t>
              </a:r>
              <a:endParaRPr lang="en-US" sz="2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D3A145-4B89-D58C-2212-AB67E9B5576D}"/>
                </a:ext>
              </a:extLst>
            </p:cNvPr>
            <p:cNvSpPr txBox="1"/>
            <p:nvPr/>
          </p:nvSpPr>
          <p:spPr>
            <a:xfrm>
              <a:off x="2495914" y="2411046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True</a:t>
              </a:r>
              <a:endParaRPr lang="en-US" sz="2400" dirty="0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80F39A83-7ACB-7B2F-E02A-28A4B5705EB9}"/>
                </a:ext>
              </a:extLst>
            </p:cNvPr>
            <p:cNvSpPr/>
            <p:nvPr/>
          </p:nvSpPr>
          <p:spPr>
            <a:xfrm>
              <a:off x="935936" y="3025393"/>
              <a:ext cx="2854958" cy="764445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A0EEA2-30AA-D68C-29A3-94F9FC1AC0F3}"/>
                </a:ext>
              </a:extLst>
            </p:cNvPr>
            <p:cNvSpPr txBox="1"/>
            <p:nvPr/>
          </p:nvSpPr>
          <p:spPr>
            <a:xfrm>
              <a:off x="1246586" y="2968978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"Your admission cost is $0."</a:t>
              </a:r>
              <a:endParaRPr lang="en-US" sz="2400" dirty="0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B5502E1A-DAEF-556F-6D02-F7FFEBC55E5E}"/>
                </a:ext>
              </a:extLst>
            </p:cNvPr>
            <p:cNvSpPr/>
            <p:nvPr/>
          </p:nvSpPr>
          <p:spPr>
            <a:xfrm>
              <a:off x="4814176" y="1488990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08F34B-D07C-930A-187E-93B131FB1856}"/>
                </a:ext>
              </a:extLst>
            </p:cNvPr>
            <p:cNvSpPr txBox="1"/>
            <p:nvPr/>
          </p:nvSpPr>
          <p:spPr>
            <a:xfrm>
              <a:off x="4995976" y="1689923"/>
              <a:ext cx="25329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is age &lt; 18 ?</a:t>
              </a:r>
              <a:endParaRPr lang="en-US" sz="2400" dirty="0"/>
            </a:p>
          </p:txBody>
        </p:sp>
        <p:sp>
          <p:nvSpPr>
            <p:cNvPr id="23" name="Flowchart: Data 22">
              <a:extLst>
                <a:ext uri="{FF2B5EF4-FFF2-40B4-BE49-F238E27FC236}">
                  <a16:creationId xmlns:a16="http://schemas.microsoft.com/office/drawing/2014/main" id="{7C158CD0-3AAE-03FB-D92F-5A39C8FAD973}"/>
                </a:ext>
              </a:extLst>
            </p:cNvPr>
            <p:cNvSpPr/>
            <p:nvPr/>
          </p:nvSpPr>
          <p:spPr>
            <a:xfrm>
              <a:off x="4668521" y="3019669"/>
              <a:ext cx="2854958" cy="764445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7F08E9-BC2E-2211-D34E-E71432896E6F}"/>
                </a:ext>
              </a:extLst>
            </p:cNvPr>
            <p:cNvSpPr txBox="1"/>
            <p:nvPr/>
          </p:nvSpPr>
          <p:spPr>
            <a:xfrm>
              <a:off x="3959818" y="1548604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False</a:t>
              </a:r>
              <a:endParaRPr lang="en-US" sz="24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6932E0F-5FAE-323D-31F9-78F4B33103F3}"/>
                </a:ext>
              </a:extLst>
            </p:cNvPr>
            <p:cNvCxnSpPr>
              <a:cxnSpLocks/>
            </p:cNvCxnSpPr>
            <p:nvPr/>
          </p:nvCxnSpPr>
          <p:spPr>
            <a:xfrm>
              <a:off x="6262443" y="2350003"/>
              <a:ext cx="0" cy="6753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727C80-ED8B-DFD6-77C5-AF2CFC380879}"/>
                </a:ext>
              </a:extLst>
            </p:cNvPr>
            <p:cNvSpPr txBox="1"/>
            <p:nvPr/>
          </p:nvSpPr>
          <p:spPr>
            <a:xfrm>
              <a:off x="6250832" y="2402869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True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49B351-5D78-4AF3-0163-7340B06F76E0}"/>
                </a:ext>
              </a:extLst>
            </p:cNvPr>
            <p:cNvSpPr txBox="1"/>
            <p:nvPr/>
          </p:nvSpPr>
          <p:spPr>
            <a:xfrm>
              <a:off x="5001097" y="2989255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"Your admission cost is $25."</a:t>
              </a:r>
              <a:endParaRPr lang="en-US" sz="2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DC3355-AB4F-57AF-0B3E-5AE34921F653}"/>
                </a:ext>
              </a:extLst>
            </p:cNvPr>
            <p:cNvSpPr txBox="1"/>
            <p:nvPr/>
          </p:nvSpPr>
          <p:spPr>
            <a:xfrm>
              <a:off x="8282498" y="1545131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False</a:t>
              </a:r>
              <a:endParaRPr lang="en-US" sz="2400" dirty="0"/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FEE9E67A-D400-6CF3-58A8-C57BA021F9C3}"/>
                </a:ext>
              </a:extLst>
            </p:cNvPr>
            <p:cNvCxnSpPr>
              <a:cxnSpLocks/>
              <a:stCxn id="17" idx="3"/>
              <a:endCxn id="42" idx="0"/>
            </p:cNvCxnSpPr>
            <p:nvPr/>
          </p:nvCxnSpPr>
          <p:spPr>
            <a:xfrm>
              <a:off x="7729687" y="1911743"/>
              <a:ext cx="2005705" cy="109893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Data 40">
              <a:extLst>
                <a:ext uri="{FF2B5EF4-FFF2-40B4-BE49-F238E27FC236}">
                  <a16:creationId xmlns:a16="http://schemas.microsoft.com/office/drawing/2014/main" id="{0FB733DE-91D0-9D5B-2595-2903CB927A47}"/>
                </a:ext>
              </a:extLst>
            </p:cNvPr>
            <p:cNvSpPr/>
            <p:nvPr/>
          </p:nvSpPr>
          <p:spPr>
            <a:xfrm>
              <a:off x="8146901" y="3002253"/>
              <a:ext cx="2854958" cy="764445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BD8DDA-513D-224D-D731-4D34A19BA89A}"/>
                </a:ext>
              </a:extLst>
            </p:cNvPr>
            <p:cNvSpPr txBox="1"/>
            <p:nvPr/>
          </p:nvSpPr>
          <p:spPr>
            <a:xfrm>
              <a:off x="8468925" y="2934806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"Your admission cost is $40."</a:t>
              </a:r>
              <a:endParaRPr lang="en-US" sz="2400" dirty="0"/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D14FAFBA-EF4B-E717-876C-8417AB389322}"/>
                </a:ext>
              </a:extLst>
            </p:cNvPr>
            <p:cNvCxnSpPr>
              <a:cxnSpLocks/>
            </p:cNvCxnSpPr>
            <p:nvPr/>
          </p:nvCxnSpPr>
          <p:spPr>
            <a:xfrm>
              <a:off x="2363415" y="3786123"/>
              <a:ext cx="3559865" cy="921490"/>
            </a:xfrm>
            <a:prstGeom prst="bentConnector3">
              <a:avLst>
                <a:gd name="adj1" fmla="val 5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29B03E73-6EE6-23E0-3011-E192CFD9A3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3104" y="3776002"/>
              <a:ext cx="3559865" cy="921490"/>
            </a:xfrm>
            <a:prstGeom prst="bentConnector3">
              <a:avLst>
                <a:gd name="adj1" fmla="val 5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1CF5911-4341-C4DE-AE52-8EC64C3239E7}"/>
                </a:ext>
              </a:extLst>
            </p:cNvPr>
            <p:cNvCxnSpPr>
              <a:cxnSpLocks/>
            </p:cNvCxnSpPr>
            <p:nvPr/>
          </p:nvCxnSpPr>
          <p:spPr>
            <a:xfrm>
              <a:off x="6046900" y="3776002"/>
              <a:ext cx="0" cy="8229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57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C6845-A830-78F7-2B64-EC948FB6F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D44F6C8-FCED-14F2-D1B4-949D51511D78}"/>
              </a:ext>
            </a:extLst>
          </p:cNvPr>
          <p:cNvGrpSpPr/>
          <p:nvPr/>
        </p:nvGrpSpPr>
        <p:grpSpPr>
          <a:xfrm>
            <a:off x="1395505" y="3714291"/>
            <a:ext cx="2678655" cy="523220"/>
            <a:chOff x="2167665" y="3654212"/>
            <a:chExt cx="2678655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BC587D-59F8-979C-31AB-81BC7B0E5599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bicycles[0]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E3594D6-4115-D8B7-AEC6-35550D9EB2D4}"/>
                </a:ext>
              </a:extLst>
            </p:cNvPr>
            <p:cNvCxnSpPr>
              <a:cxnSpLocks/>
            </p:cNvCxnSpPr>
            <p:nvPr/>
          </p:nvCxnSpPr>
          <p:spPr>
            <a:xfrm>
              <a:off x="3875219" y="3946302"/>
              <a:ext cx="9711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A685DC6-509B-FA51-BD20-8C4FD76FCDBE}"/>
              </a:ext>
            </a:extLst>
          </p:cNvPr>
          <p:cNvSpPr txBox="1"/>
          <p:nvPr/>
        </p:nvSpPr>
        <p:spPr>
          <a:xfrm>
            <a:off x="6166480" y="4697930"/>
            <a:ext cx="113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ffectLst/>
              </a:rPr>
              <a:t>.title()</a:t>
            </a:r>
            <a:endParaRPr lang="en-US" sz="28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95EC63-F26B-2CF1-AE4A-B99017D4250A}"/>
              </a:ext>
            </a:extLst>
          </p:cNvPr>
          <p:cNvCxnSpPr>
            <a:cxnSpLocks/>
          </p:cNvCxnSpPr>
          <p:nvPr/>
        </p:nvCxnSpPr>
        <p:spPr>
          <a:xfrm>
            <a:off x="7408193" y="4006381"/>
            <a:ext cx="97110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7D5A67-C183-4D89-0D45-BF4A9817A04D}"/>
              </a:ext>
            </a:extLst>
          </p:cNvPr>
          <p:cNvSpPr txBox="1"/>
          <p:nvPr/>
        </p:nvSpPr>
        <p:spPr>
          <a:xfrm>
            <a:off x="8388869" y="3731866"/>
            <a:ext cx="107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rek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22E69-755A-A925-4470-61DE0844AC29}"/>
              </a:ext>
            </a:extLst>
          </p:cNvPr>
          <p:cNvSpPr/>
          <p:nvPr/>
        </p:nvSpPr>
        <p:spPr>
          <a:xfrm>
            <a:off x="4164560" y="2581840"/>
            <a:ext cx="3135686" cy="2823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C647185-5F38-7013-2E17-E1BC0D17EAA6}"/>
              </a:ext>
            </a:extLst>
          </p:cNvPr>
          <p:cNvGrpSpPr/>
          <p:nvPr/>
        </p:nvGrpSpPr>
        <p:grpSpPr>
          <a:xfrm>
            <a:off x="4318253" y="2839027"/>
            <a:ext cx="1910080" cy="2399644"/>
            <a:chOff x="4318253" y="2839027"/>
            <a:chExt cx="1910080" cy="239964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8B9C93-DF04-DB8A-4BA6-2A0B0E6FD0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6960" y="4370011"/>
              <a:ext cx="1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9402B2-D348-0055-0EE7-714DEDCFAE7A}"/>
                </a:ext>
              </a:extLst>
            </p:cNvPr>
            <p:cNvGrpSpPr/>
            <p:nvPr/>
          </p:nvGrpSpPr>
          <p:grpSpPr>
            <a:xfrm>
              <a:off x="4318253" y="4698307"/>
              <a:ext cx="1910080" cy="540364"/>
              <a:chOff x="4490720" y="5213669"/>
              <a:chExt cx="1910080" cy="54036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015143-D5B6-14D4-37C9-CBB87BC83163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4DC2F15-8BB8-3018-E943-990380C2967C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06F835-BA6A-9A0E-E51C-34EA776DA332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A11F2E-1398-38D5-8B9D-2FD309748E16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7B1E5A-005D-707E-53FD-7993CD87B049}"/>
                  </a:ext>
                </a:extLst>
              </p:cNvPr>
              <p:cNvSpPr txBox="1"/>
              <p:nvPr/>
            </p:nvSpPr>
            <p:spPr>
              <a:xfrm>
                <a:off x="45812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A83875-B811-D282-9A7C-1E1DB7CC301F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3789F21-D76E-50D7-07D7-7EA2345CC973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A0B474-69E7-1C41-2910-355A2DF0C098}"/>
                  </a:ext>
                </a:extLst>
              </p:cNvPr>
              <p:cNvSpPr txBox="1"/>
              <p:nvPr/>
            </p:nvSpPr>
            <p:spPr>
              <a:xfrm>
                <a:off x="5962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29355CC-B00F-9B10-934D-1103D8348531}"/>
                </a:ext>
              </a:extLst>
            </p:cNvPr>
            <p:cNvGrpSpPr/>
            <p:nvPr/>
          </p:nvGrpSpPr>
          <p:grpSpPr>
            <a:xfrm>
              <a:off x="4318253" y="3783907"/>
              <a:ext cx="1910080" cy="540364"/>
              <a:chOff x="4490720" y="5213669"/>
              <a:chExt cx="1910080" cy="54036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8835809-7BA1-D67A-3C69-B5832632A0A4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45AE19B-6634-AC33-0803-A273FECCE873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A6679F-6B48-D5C7-7594-228CC8F30FC4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7AE35D9-EBC6-196A-D4D0-588AF255FCED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B7FC1E-DC99-91E3-E9B1-9EBB677DE41E}"/>
                  </a:ext>
                </a:extLst>
              </p:cNvPr>
              <p:cNvSpPr txBox="1"/>
              <p:nvPr/>
            </p:nvSpPr>
            <p:spPr>
              <a:xfrm>
                <a:off x="45812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D893E1-3C8C-3E80-057E-92289EEE686C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r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CD90FE-8281-421F-FA47-3F1A03705A88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B78C62-EB80-B167-0B89-15FF3D9E09FB}"/>
                  </a:ext>
                </a:extLst>
              </p:cNvPr>
              <p:cNvSpPr txBox="1"/>
              <p:nvPr/>
            </p:nvSpPr>
            <p:spPr>
              <a:xfrm>
                <a:off x="5962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3B6AFDE-840B-D874-F6F4-C0A94437ED74}"/>
                </a:ext>
              </a:extLst>
            </p:cNvPr>
            <p:cNvGrpSpPr/>
            <p:nvPr/>
          </p:nvGrpSpPr>
          <p:grpSpPr>
            <a:xfrm>
              <a:off x="4318253" y="2839027"/>
              <a:ext cx="1910080" cy="540364"/>
              <a:chOff x="4490720" y="5213669"/>
              <a:chExt cx="1910080" cy="54036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B199D32-237A-9C33-E38F-483852CD85EE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317F49E-2388-399D-7AD0-4D3E07298E7D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0BD72F9-ED4A-A7D8-84F2-67F10827C973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3FE3A5D-E972-D4BE-9261-E7023378EDA7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8523C1-E84E-FAC3-43AF-E5312857FD6A}"/>
                  </a:ext>
                </a:extLst>
              </p:cNvPr>
              <p:cNvSpPr txBox="1"/>
              <p:nvPr/>
            </p:nvSpPr>
            <p:spPr>
              <a:xfrm>
                <a:off x="45812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T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3EA59D-8F53-EDC3-B434-4AEF9A3AC468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r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116AB5-9D98-61CB-61E9-99A893606AF8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8BB7B4-1F55-E2E6-709E-FC4A1A6E41A2}"/>
                  </a:ext>
                </a:extLst>
              </p:cNvPr>
              <p:cNvSpPr txBox="1"/>
              <p:nvPr/>
            </p:nvSpPr>
            <p:spPr>
              <a:xfrm>
                <a:off x="5962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85FBD17-3C55-018C-26C2-A72B69B6E4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6960" y="3455611"/>
              <a:ext cx="1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8214527-AB02-BCCE-1470-3F65707BE560}"/>
              </a:ext>
            </a:extLst>
          </p:cNvPr>
          <p:cNvSpPr txBox="1"/>
          <p:nvPr/>
        </p:nvSpPr>
        <p:spPr>
          <a:xfrm>
            <a:off x="1282377" y="5638460"/>
            <a:ext cx="3126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bicycles[0].title()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4121792-8C57-1EA2-90BB-683B8DBEA26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921760" y="4255086"/>
            <a:ext cx="5003797" cy="17012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A822DB29-823B-CDBF-E88B-806CEBFA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9" y="502921"/>
            <a:ext cx="8874623" cy="57912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E797264-2FC5-0E43-4076-2AEB57BEFB3F}"/>
              </a:ext>
            </a:extLst>
          </p:cNvPr>
          <p:cNvGrpSpPr/>
          <p:nvPr/>
        </p:nvGrpSpPr>
        <p:grpSpPr>
          <a:xfrm>
            <a:off x="1275743" y="1197933"/>
            <a:ext cx="2016513" cy="980420"/>
            <a:chOff x="2167665" y="3197012"/>
            <a:chExt cx="2016513" cy="98042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30E1BF8-16BB-DB99-CF13-D126C9F8948E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bicycles[0]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EA5A0D2-4102-0333-324F-DA50C4B1F9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2AC394B-FA6B-890C-B5F7-1FA418406376}"/>
              </a:ext>
            </a:extLst>
          </p:cNvPr>
          <p:cNvGrpSpPr/>
          <p:nvPr/>
        </p:nvGrpSpPr>
        <p:grpSpPr>
          <a:xfrm>
            <a:off x="3292256" y="1197933"/>
            <a:ext cx="2016513" cy="980420"/>
            <a:chOff x="2167665" y="3197012"/>
            <a:chExt cx="2016513" cy="9804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CE1246-9871-510C-8CA8-58FADA36837B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bicycles[1]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C769003-F389-AD54-9590-C53EA96746A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9CE4E6A-C091-E085-9782-6BE6B06AD265}"/>
              </a:ext>
            </a:extLst>
          </p:cNvPr>
          <p:cNvGrpSpPr/>
          <p:nvPr/>
        </p:nvGrpSpPr>
        <p:grpSpPr>
          <a:xfrm>
            <a:off x="5547613" y="1164119"/>
            <a:ext cx="2016513" cy="980420"/>
            <a:chOff x="2167665" y="3197012"/>
            <a:chExt cx="2016513" cy="9804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7541B5-5156-1C78-6CC6-970A03339C1A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bicycles[2]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2BBB73E-652D-3BF8-85E5-47476E46D10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F6003BD-5802-0375-62CB-CF1742353FA8}"/>
              </a:ext>
            </a:extLst>
          </p:cNvPr>
          <p:cNvGrpSpPr/>
          <p:nvPr/>
        </p:nvGrpSpPr>
        <p:grpSpPr>
          <a:xfrm>
            <a:off x="8017370" y="1131109"/>
            <a:ext cx="2016513" cy="980420"/>
            <a:chOff x="2167665" y="3197012"/>
            <a:chExt cx="2016513" cy="98042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7B4690-4515-4856-4F5F-04172CC6193E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bicycles[3]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B55F9F9-D420-B2E9-98B0-91932EFCBB0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31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05B84-B2E4-E3D6-2F65-341BC9816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755352D-0D5F-9AC1-1836-4E466D357BEC}"/>
              </a:ext>
            </a:extLst>
          </p:cNvPr>
          <p:cNvGrpSpPr/>
          <p:nvPr/>
        </p:nvGrpSpPr>
        <p:grpSpPr>
          <a:xfrm>
            <a:off x="4716457" y="716622"/>
            <a:ext cx="1375105" cy="523220"/>
            <a:chOff x="2440617" y="3642702"/>
            <a:chExt cx="1375105" cy="5232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80DA85-E847-49B4-FA37-4C84436F62AF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1F47A7-7AB8-C282-14F7-6CDC65D480BB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honda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A196BE-9A67-CDB5-2037-A5CD518A81A7}"/>
              </a:ext>
            </a:extLst>
          </p:cNvPr>
          <p:cNvSpPr txBox="1"/>
          <p:nvPr/>
        </p:nvSpPr>
        <p:spPr>
          <a:xfrm>
            <a:off x="2688428" y="716621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motorcycles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6C29D9-E7DC-82D1-0FC1-9C2121C11D60}"/>
              </a:ext>
            </a:extLst>
          </p:cNvPr>
          <p:cNvGrpSpPr/>
          <p:nvPr/>
        </p:nvGrpSpPr>
        <p:grpSpPr>
          <a:xfrm>
            <a:off x="6118537" y="716622"/>
            <a:ext cx="1375105" cy="523220"/>
            <a:chOff x="3842697" y="3652862"/>
            <a:chExt cx="1375105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6363F0-2187-F07A-C36D-2BDB63404887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945350-E1E7-2252-45AA-F64496D35AAC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yamaha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BCA17-BD34-3C61-BCE2-731F56D63508}"/>
              </a:ext>
            </a:extLst>
          </p:cNvPr>
          <p:cNvGrpSpPr/>
          <p:nvPr/>
        </p:nvGrpSpPr>
        <p:grpSpPr>
          <a:xfrm>
            <a:off x="7520617" y="716622"/>
            <a:ext cx="1375105" cy="523220"/>
            <a:chOff x="5244777" y="3663022"/>
            <a:chExt cx="1375105" cy="5232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63113D-2B82-A278-3A2C-967B3F5E516A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464D82-59E6-5BE5-598C-749A5EE1E77A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suzuki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7858DC-0E2F-3643-FC5F-81D110770FA0}"/>
              </a:ext>
            </a:extLst>
          </p:cNvPr>
          <p:cNvGrpSpPr/>
          <p:nvPr/>
        </p:nvGrpSpPr>
        <p:grpSpPr>
          <a:xfrm>
            <a:off x="4836068" y="3415553"/>
            <a:ext cx="1375105" cy="523220"/>
            <a:chOff x="2440617" y="3642702"/>
            <a:chExt cx="1375105" cy="5232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087CF9-B727-37E8-D1A7-080DD3543434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388CE1-9743-863E-B03E-8DBBA02FF3C4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honda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D48C0E5-CC00-E39A-CA94-9E94471C10AD}"/>
              </a:ext>
            </a:extLst>
          </p:cNvPr>
          <p:cNvSpPr txBox="1"/>
          <p:nvPr/>
        </p:nvSpPr>
        <p:spPr>
          <a:xfrm>
            <a:off x="2808039" y="3415552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motorcycles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118F0F-C612-64B6-147F-5D0F9B80F686}"/>
              </a:ext>
            </a:extLst>
          </p:cNvPr>
          <p:cNvGrpSpPr/>
          <p:nvPr/>
        </p:nvGrpSpPr>
        <p:grpSpPr>
          <a:xfrm>
            <a:off x="6238148" y="3415553"/>
            <a:ext cx="1375105" cy="523220"/>
            <a:chOff x="3842697" y="3652862"/>
            <a:chExt cx="1375105" cy="52322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54A49EA-F7CC-03A6-C279-D741968F9E3C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C105B1A-93CB-2EC9-D821-E2DB1D12355A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yamaha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C329B5E-7FC3-E7F2-177A-6F9D943DB532}"/>
              </a:ext>
            </a:extLst>
          </p:cNvPr>
          <p:cNvGrpSpPr/>
          <p:nvPr/>
        </p:nvGrpSpPr>
        <p:grpSpPr>
          <a:xfrm>
            <a:off x="7640228" y="3415553"/>
            <a:ext cx="1375105" cy="523220"/>
            <a:chOff x="5244777" y="3663022"/>
            <a:chExt cx="1375105" cy="5232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3FEB72A-68D1-3401-068D-8CAA3F49F440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16AB0B-689F-6D77-9A58-95706E53EA42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suzuki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4114FDF4-D195-0761-F189-543EBC1F5C1D}"/>
              </a:ext>
            </a:extLst>
          </p:cNvPr>
          <p:cNvSpPr txBox="1"/>
          <p:nvPr/>
        </p:nvSpPr>
        <p:spPr>
          <a:xfrm>
            <a:off x="548640" y="2109648"/>
            <a:ext cx="34204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heSansMonoCondensed-Plain"/>
              </a:rPr>
              <a:t>motorcycles.insert(0, '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heSansMonoCondensed-Plain"/>
              </a:rPr>
              <a:t>ducati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heSansMonoCondensed-Plain"/>
              </a:rPr>
              <a:t>')</a:t>
            </a:r>
            <a:r>
              <a:rPr lang="en-US" sz="2000" b="1" dirty="0"/>
              <a:t> </a:t>
            </a:r>
            <a:br>
              <a:rPr lang="en-US" sz="2000" b="1" dirty="0"/>
            </a:br>
            <a:endParaRPr lang="en-US" sz="2000" b="1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21FC4BF-BA9A-5837-88DF-AF88555F43FB}"/>
              </a:ext>
            </a:extLst>
          </p:cNvPr>
          <p:cNvGrpSpPr/>
          <p:nvPr/>
        </p:nvGrpSpPr>
        <p:grpSpPr>
          <a:xfrm>
            <a:off x="3924993" y="2000337"/>
            <a:ext cx="1375105" cy="523220"/>
            <a:chOff x="5244777" y="3663022"/>
            <a:chExt cx="1375105" cy="52322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648209-0937-99B8-FC44-08C625C48FE4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D25ED97-9B13-2B73-F9D6-7624DB723C4F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ducati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303D95D-E969-F8EF-A094-C95A14F8386E}"/>
              </a:ext>
            </a:extLst>
          </p:cNvPr>
          <p:cNvSpPr txBox="1"/>
          <p:nvPr/>
        </p:nvSpPr>
        <p:spPr>
          <a:xfrm>
            <a:off x="5143988" y="1162661"/>
            <a:ext cx="44775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TheSansMonoCondensed-Plain"/>
              </a:rPr>
              <a:t>0                1               2</a:t>
            </a:r>
            <a:br>
              <a:rPr lang="en-US" sz="2800" b="1" dirty="0"/>
            </a:br>
            <a:endParaRPr lang="en-US" sz="2800" b="1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A028684-AE32-5634-250C-551B6F3C3089}"/>
              </a:ext>
            </a:extLst>
          </p:cNvPr>
          <p:cNvCxnSpPr/>
          <p:nvPr/>
        </p:nvCxnSpPr>
        <p:spPr>
          <a:xfrm>
            <a:off x="4606825" y="2575684"/>
            <a:ext cx="91440" cy="767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AE42884-DB33-EA72-C428-2874D405AFFB}"/>
              </a:ext>
            </a:extLst>
          </p:cNvPr>
          <p:cNvCxnSpPr>
            <a:cxnSpLocks/>
          </p:cNvCxnSpPr>
          <p:nvPr/>
        </p:nvCxnSpPr>
        <p:spPr>
          <a:xfrm>
            <a:off x="6806089" y="4113623"/>
            <a:ext cx="0" cy="6967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67C9427-3D0A-562E-9384-9FE1F38DDB98}"/>
              </a:ext>
            </a:extLst>
          </p:cNvPr>
          <p:cNvGrpSpPr/>
          <p:nvPr/>
        </p:nvGrpSpPr>
        <p:grpSpPr>
          <a:xfrm>
            <a:off x="6238148" y="4939553"/>
            <a:ext cx="1375105" cy="523220"/>
            <a:chOff x="2440617" y="3642702"/>
            <a:chExt cx="1375105" cy="5232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A49560-5988-1E58-F7FD-DB2381B80212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443ACE-794D-9563-3365-6F4702D615F1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honda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F32F61F8-016B-C38E-EB9A-4CAED96379DD}"/>
              </a:ext>
            </a:extLst>
          </p:cNvPr>
          <p:cNvSpPr txBox="1"/>
          <p:nvPr/>
        </p:nvSpPr>
        <p:spPr>
          <a:xfrm>
            <a:off x="2620626" y="4975947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motorcycles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EF73E1B-2DBE-68DD-6794-3EA951AAE39D}"/>
              </a:ext>
            </a:extLst>
          </p:cNvPr>
          <p:cNvGrpSpPr/>
          <p:nvPr/>
        </p:nvGrpSpPr>
        <p:grpSpPr>
          <a:xfrm>
            <a:off x="7640228" y="4939553"/>
            <a:ext cx="1375105" cy="523220"/>
            <a:chOff x="3842697" y="3652862"/>
            <a:chExt cx="1375105" cy="52322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FA7D597-7567-B22F-E642-46D2AF0C01FF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6F9A135-1038-BB32-124E-5732EDFDEA28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yamaha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D2E72FD-4F5D-A9EA-DAEF-30D4A23CB6FE}"/>
              </a:ext>
            </a:extLst>
          </p:cNvPr>
          <p:cNvGrpSpPr/>
          <p:nvPr/>
        </p:nvGrpSpPr>
        <p:grpSpPr>
          <a:xfrm>
            <a:off x="9042308" y="4939553"/>
            <a:ext cx="1375105" cy="523220"/>
            <a:chOff x="5244777" y="3663022"/>
            <a:chExt cx="1375105" cy="5232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29E4AB0-A581-C696-E2B8-60055EAEBDAA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DE830F7-E10F-F97B-5334-6E5D24408D22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suzuki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AE92758-226C-0090-EE0F-195E2A68728D}"/>
              </a:ext>
            </a:extLst>
          </p:cNvPr>
          <p:cNvGrpSpPr/>
          <p:nvPr/>
        </p:nvGrpSpPr>
        <p:grpSpPr>
          <a:xfrm>
            <a:off x="4846228" y="4940690"/>
            <a:ext cx="1375105" cy="523220"/>
            <a:chOff x="5244777" y="3663022"/>
            <a:chExt cx="1375105" cy="52322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8A9220A-10D4-71FD-1A83-BC575D104C61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876F34D-309E-7A05-1770-0D4DF8D27B9B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ducati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62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9DACA-AA76-6741-1327-8B082C9D8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5AB60-5825-EE93-D302-88FA3CD8A679}"/>
              </a:ext>
            </a:extLst>
          </p:cNvPr>
          <p:cNvGrpSpPr/>
          <p:nvPr/>
        </p:nvGrpSpPr>
        <p:grpSpPr>
          <a:xfrm>
            <a:off x="4942827" y="428513"/>
            <a:ext cx="1375105" cy="523220"/>
            <a:chOff x="2440617" y="3642702"/>
            <a:chExt cx="1375105" cy="5232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D7D53E-73FB-A668-8C93-26342ACFAA7C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2F6733E-4B20-6B37-9E68-F94223D38C3F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alice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427E5F3-337F-26CA-D2F8-B9B166BCCE2F}"/>
              </a:ext>
            </a:extLst>
          </p:cNvPr>
          <p:cNvSpPr txBox="1"/>
          <p:nvPr/>
        </p:nvSpPr>
        <p:spPr>
          <a:xfrm>
            <a:off x="2914798" y="428512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magicians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3DC5D9A-B879-EAAB-9376-E72D28D5B657}"/>
              </a:ext>
            </a:extLst>
          </p:cNvPr>
          <p:cNvGrpSpPr/>
          <p:nvPr/>
        </p:nvGrpSpPr>
        <p:grpSpPr>
          <a:xfrm>
            <a:off x="6344907" y="428513"/>
            <a:ext cx="1375105" cy="523220"/>
            <a:chOff x="3842697" y="3652862"/>
            <a:chExt cx="1375105" cy="52322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D18392-BCA2-01A7-F73A-E5B22716B02B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9D9BD4-9737-22D8-6B73-983FBCCCB7FD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david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2E32D76-5CFD-9CBB-3274-EF47DD51EDA2}"/>
              </a:ext>
            </a:extLst>
          </p:cNvPr>
          <p:cNvGrpSpPr/>
          <p:nvPr/>
        </p:nvGrpSpPr>
        <p:grpSpPr>
          <a:xfrm>
            <a:off x="7746987" y="428513"/>
            <a:ext cx="1375105" cy="523220"/>
            <a:chOff x="5244777" y="3663022"/>
            <a:chExt cx="1375105" cy="5232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046E40-37ED-A848-1472-0395A84B19E2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92B1E7E-9CAF-AA06-0B37-CBBF774425E5}"/>
                </a:ext>
              </a:extLst>
            </p:cNvPr>
            <p:cNvSpPr txBox="1"/>
            <p:nvPr/>
          </p:nvSpPr>
          <p:spPr>
            <a:xfrm>
              <a:off x="5244777" y="366302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carolina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796740-8AA2-8DEE-2A26-E48AB86118B1}"/>
              </a:ext>
            </a:extLst>
          </p:cNvPr>
          <p:cNvSpPr txBox="1"/>
          <p:nvPr/>
        </p:nvSpPr>
        <p:spPr>
          <a:xfrm>
            <a:off x="3177838" y="3405392"/>
            <a:ext cx="6025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	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/>
              <a:t> 	in 	</a:t>
            </a:r>
            <a:r>
              <a:rPr lang="en-US" sz="2800" dirty="0">
                <a:solidFill>
                  <a:schemeClr val="accent1"/>
                </a:solidFill>
              </a:rPr>
              <a:t>magicians</a:t>
            </a:r>
            <a:r>
              <a:rPr lang="en-US" sz="2800" b="1" dirty="0"/>
              <a:t>: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3F50956-E8A5-3529-C4A4-E3FFAC0EABBF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3952212" y="1760352"/>
            <a:ext cx="2553467" cy="93622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41BE4CD-064C-B27C-12C3-30AD730E18C6}"/>
              </a:ext>
            </a:extLst>
          </p:cNvPr>
          <p:cNvCxnSpPr>
            <a:stCxn id="56" idx="2"/>
          </p:cNvCxnSpPr>
          <p:nvPr/>
        </p:nvCxnSpPr>
        <p:spPr>
          <a:xfrm rot="5400000">
            <a:off x="4710911" y="1183650"/>
            <a:ext cx="2553467" cy="2089633"/>
          </a:xfrm>
          <a:prstGeom prst="bentConnector3">
            <a:avLst>
              <a:gd name="adj1" fmla="val 5636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5E82D19-2B65-9B71-E4FF-4A804FF62CF3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>
            <a:off x="5488141" y="585972"/>
            <a:ext cx="2560320" cy="3291840"/>
          </a:xfrm>
          <a:prstGeom prst="bentConnector3">
            <a:avLst>
              <a:gd name="adj1" fmla="val 627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58179B-D768-1B84-FB1F-BD2C0179BA37}"/>
              </a:ext>
            </a:extLst>
          </p:cNvPr>
          <p:cNvSpPr/>
          <p:nvPr/>
        </p:nvSpPr>
        <p:spPr>
          <a:xfrm>
            <a:off x="4760831" y="233680"/>
            <a:ext cx="4516371" cy="995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D46E86E-50D3-9B73-5F44-C3AA2CE4AAB3}"/>
              </a:ext>
            </a:extLst>
          </p:cNvPr>
          <p:cNvCxnSpPr>
            <a:cxnSpLocks/>
            <a:stCxn id="29" idx="3"/>
            <a:endCxn id="32" idx="3"/>
          </p:cNvCxnSpPr>
          <p:nvPr/>
        </p:nvCxnSpPr>
        <p:spPr>
          <a:xfrm flipH="1">
            <a:off x="8593774" y="731520"/>
            <a:ext cx="683428" cy="2948172"/>
          </a:xfrm>
          <a:prstGeom prst="bentConnector3">
            <a:avLst>
              <a:gd name="adj1" fmla="val -1375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08C1689-428E-7F10-F81A-852623E9EDCA}"/>
              </a:ext>
            </a:extLst>
          </p:cNvPr>
          <p:cNvSpPr/>
          <p:nvPr/>
        </p:nvSpPr>
        <p:spPr>
          <a:xfrm>
            <a:off x="6819992" y="3471412"/>
            <a:ext cx="1773782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70FCB3-2EA7-1EAC-E3B0-872E037BF800}"/>
              </a:ext>
            </a:extLst>
          </p:cNvPr>
          <p:cNvSpPr txBox="1"/>
          <p:nvPr/>
        </p:nvSpPr>
        <p:spPr>
          <a:xfrm>
            <a:off x="4244638" y="3903232"/>
            <a:ext cx="245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print(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  <a:endParaRPr lang="en-US" sz="28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DAF6F0-CF3D-1C2B-6D29-AD4E2B67807B}"/>
              </a:ext>
            </a:extLst>
          </p:cNvPr>
          <p:cNvCxnSpPr>
            <a:cxnSpLocks/>
          </p:cNvCxnSpPr>
          <p:nvPr/>
        </p:nvCxnSpPr>
        <p:spPr>
          <a:xfrm>
            <a:off x="4226560" y="4030212"/>
            <a:ext cx="0" cy="8229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C20157-440D-35A7-85BE-BAEFFD0C8A31}"/>
              </a:ext>
            </a:extLst>
          </p:cNvPr>
          <p:cNvSpPr txBox="1"/>
          <p:nvPr/>
        </p:nvSpPr>
        <p:spPr>
          <a:xfrm>
            <a:off x="338955" y="1254701"/>
            <a:ext cx="2786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</a:t>
            </a:r>
            <a:r>
              <a:rPr lang="en-US" sz="2800" dirty="0">
                <a:solidFill>
                  <a:schemeClr val="accent1"/>
                </a:solidFill>
              </a:rPr>
              <a:t>tells Python a loop starting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712807-D8AE-F7B0-8B88-B5A8817E9E92}"/>
              </a:ext>
            </a:extLst>
          </p:cNvPr>
          <p:cNvSpPr/>
          <p:nvPr/>
        </p:nvSpPr>
        <p:spPr>
          <a:xfrm>
            <a:off x="3125429" y="3475553"/>
            <a:ext cx="664251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52ED7E-9F9C-D59E-D882-AAB48B599616}"/>
              </a:ext>
            </a:extLst>
          </p:cNvPr>
          <p:cNvSpPr txBox="1"/>
          <p:nvPr/>
        </p:nvSpPr>
        <p:spPr>
          <a:xfrm>
            <a:off x="3353570" y="5366272"/>
            <a:ext cx="2786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Indent loop processing code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AD3ED6-B16A-CB7E-9691-FB78095C280E}"/>
              </a:ext>
            </a:extLst>
          </p:cNvPr>
          <p:cNvCxnSpPr>
            <a:cxnSpLocks/>
          </p:cNvCxnSpPr>
          <p:nvPr/>
        </p:nvCxnSpPr>
        <p:spPr>
          <a:xfrm flipV="1">
            <a:off x="4234478" y="4832852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4BFB15D-45A0-024A-7557-5DA561CA428F}"/>
              </a:ext>
            </a:extLst>
          </p:cNvPr>
          <p:cNvSpPr/>
          <p:nvPr/>
        </p:nvSpPr>
        <p:spPr>
          <a:xfrm>
            <a:off x="4121109" y="3475553"/>
            <a:ext cx="1442353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EAE117-B374-77FA-06C7-1E058CDCF641}"/>
              </a:ext>
            </a:extLst>
          </p:cNvPr>
          <p:cNvSpPr txBox="1"/>
          <p:nvPr/>
        </p:nvSpPr>
        <p:spPr>
          <a:xfrm>
            <a:off x="430116" y="4248719"/>
            <a:ext cx="32630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magician </a:t>
            </a:r>
            <a:r>
              <a:rPr lang="en-US" sz="2800" dirty="0">
                <a:solidFill>
                  <a:schemeClr val="accent1"/>
                </a:solidFill>
              </a:rPr>
              <a:t>represent each item one by one, from the list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6897890-4B8E-2A26-4AA8-6E9A421198E7}"/>
              </a:ext>
            </a:extLst>
          </p:cNvPr>
          <p:cNvCxnSpPr>
            <a:stCxn id="39" idx="2"/>
            <a:endCxn id="41" idx="1"/>
          </p:cNvCxnSpPr>
          <p:nvPr/>
        </p:nvCxnSpPr>
        <p:spPr>
          <a:xfrm rot="16200000" flipH="1">
            <a:off x="1691298" y="2249701"/>
            <a:ext cx="1475025" cy="13932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452EC39-0EAB-A9FD-8C78-F561DB3EBEBC}"/>
              </a:ext>
            </a:extLst>
          </p:cNvPr>
          <p:cNvSpPr/>
          <p:nvPr/>
        </p:nvSpPr>
        <p:spPr>
          <a:xfrm>
            <a:off x="3177838" y="3891280"/>
            <a:ext cx="916642" cy="1255397"/>
          </a:xfrm>
          <a:custGeom>
            <a:avLst/>
            <a:gdLst>
              <a:gd name="connsiteX0" fmla="*/ 2619325 w 2619325"/>
              <a:gd name="connsiteY0" fmla="*/ 0 h 1255397"/>
              <a:gd name="connsiteX1" fmla="*/ 1694765 w 2619325"/>
              <a:gd name="connsiteY1" fmla="*/ 1137920 h 1255397"/>
              <a:gd name="connsiteX2" fmla="*/ 150445 w 2619325"/>
              <a:gd name="connsiteY2" fmla="*/ 1229360 h 1255397"/>
              <a:gd name="connsiteX3" fmla="*/ 59005 w 2619325"/>
              <a:gd name="connsiteY3" fmla="*/ 1229360 h 1255397"/>
              <a:gd name="connsiteX4" fmla="*/ 59005 w 2619325"/>
              <a:gd name="connsiteY4" fmla="*/ 1229360 h 125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325" h="1255397">
                <a:moveTo>
                  <a:pt x="2619325" y="0"/>
                </a:moveTo>
                <a:cubicBezTo>
                  <a:pt x="2362785" y="466513"/>
                  <a:pt x="2106245" y="933027"/>
                  <a:pt x="1694765" y="1137920"/>
                </a:cubicBezTo>
                <a:cubicBezTo>
                  <a:pt x="1283285" y="1342813"/>
                  <a:pt x="423072" y="1214120"/>
                  <a:pt x="150445" y="1229360"/>
                </a:cubicBezTo>
                <a:cubicBezTo>
                  <a:pt x="-122182" y="1244600"/>
                  <a:pt x="59005" y="1229360"/>
                  <a:pt x="59005" y="1229360"/>
                </a:cubicBezTo>
                <a:lnTo>
                  <a:pt x="59005" y="1229360"/>
                </a:ln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097E1A-A58C-CD36-1253-EFF0A2C21430}"/>
              </a:ext>
            </a:extLst>
          </p:cNvPr>
          <p:cNvSpPr/>
          <p:nvPr/>
        </p:nvSpPr>
        <p:spPr>
          <a:xfrm>
            <a:off x="5927860" y="3463826"/>
            <a:ext cx="451909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A226E7-733C-9158-9C10-8C32DE8514AA}"/>
              </a:ext>
            </a:extLst>
          </p:cNvPr>
          <p:cNvSpPr txBox="1"/>
          <p:nvPr/>
        </p:nvSpPr>
        <p:spPr>
          <a:xfrm>
            <a:off x="7313053" y="4518978"/>
            <a:ext cx="301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keyword </a:t>
            </a:r>
            <a:r>
              <a:rPr lang="en-US" sz="2800" b="1" dirty="0"/>
              <a:t>in</a:t>
            </a:r>
            <a:r>
              <a:rPr lang="en-US" sz="2800" dirty="0">
                <a:solidFill>
                  <a:schemeClr val="accent1"/>
                </a:solidFill>
              </a:rPr>
              <a:t> comes  before the list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381B792-1468-12A3-6257-CE5D18C5FD92}"/>
              </a:ext>
            </a:extLst>
          </p:cNvPr>
          <p:cNvSpPr/>
          <p:nvPr/>
        </p:nvSpPr>
        <p:spPr>
          <a:xfrm>
            <a:off x="6461760" y="3830320"/>
            <a:ext cx="944880" cy="782320"/>
          </a:xfrm>
          <a:custGeom>
            <a:avLst/>
            <a:gdLst>
              <a:gd name="connsiteX0" fmla="*/ 0 w 944880"/>
              <a:gd name="connsiteY0" fmla="*/ 0 h 782320"/>
              <a:gd name="connsiteX1" fmla="*/ 548640 w 944880"/>
              <a:gd name="connsiteY1" fmla="*/ 284480 h 782320"/>
              <a:gd name="connsiteX2" fmla="*/ 944880 w 944880"/>
              <a:gd name="connsiteY2" fmla="*/ 782320 h 7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782320">
                <a:moveTo>
                  <a:pt x="0" y="0"/>
                </a:moveTo>
                <a:cubicBezTo>
                  <a:pt x="195580" y="77046"/>
                  <a:pt x="391160" y="154093"/>
                  <a:pt x="548640" y="284480"/>
                </a:cubicBezTo>
                <a:cubicBezTo>
                  <a:pt x="706120" y="414867"/>
                  <a:pt x="825500" y="598593"/>
                  <a:pt x="944880" y="78232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F8BF1-D46A-3C80-4D28-250FC4CE427E}"/>
              </a:ext>
            </a:extLst>
          </p:cNvPr>
          <p:cNvSpPr txBox="1"/>
          <p:nvPr/>
        </p:nvSpPr>
        <p:spPr>
          <a:xfrm>
            <a:off x="400936" y="6320379"/>
            <a:ext cx="75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4.1 shows how each part of for loop works</a:t>
            </a:r>
          </a:p>
        </p:txBody>
      </p:sp>
    </p:spTree>
    <p:extLst>
      <p:ext uri="{BB962C8B-B14F-4D97-AF65-F5344CB8AC3E}">
        <p14:creationId xmlns:p14="http://schemas.microsoft.com/office/powerpoint/2010/main" val="33648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1F9F-4CCC-7F15-3354-056635160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407AE31-808F-E87A-E08A-CFC92B00C1E1}"/>
              </a:ext>
            </a:extLst>
          </p:cNvPr>
          <p:cNvSpPr txBox="1"/>
          <p:nvPr/>
        </p:nvSpPr>
        <p:spPr>
          <a:xfrm>
            <a:off x="4175937" y="323630"/>
            <a:ext cx="245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print(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  <a:endParaRPr lang="en-US" sz="28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A09749-FBAC-F17B-40CC-2F534C4AF87D}"/>
              </a:ext>
            </a:extLst>
          </p:cNvPr>
          <p:cNvCxnSpPr>
            <a:cxnSpLocks/>
          </p:cNvCxnSpPr>
          <p:nvPr/>
        </p:nvCxnSpPr>
        <p:spPr>
          <a:xfrm rot="5400000" flipV="1">
            <a:off x="5834678" y="2576150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F5C581-15E1-8C1C-06FB-E406812FEB9E}"/>
              </a:ext>
            </a:extLst>
          </p:cNvPr>
          <p:cNvSpPr txBox="1"/>
          <p:nvPr/>
        </p:nvSpPr>
        <p:spPr>
          <a:xfrm>
            <a:off x="8633853" y="509523"/>
            <a:ext cx="301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keyword </a:t>
            </a:r>
            <a:r>
              <a:rPr lang="en-US" sz="2800" b="1" dirty="0"/>
              <a:t>in</a:t>
            </a:r>
            <a:r>
              <a:rPr lang="en-US" sz="2800" dirty="0">
                <a:solidFill>
                  <a:schemeClr val="accent1"/>
                </a:solidFill>
              </a:rPr>
              <a:t> comes  before the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F925D-A614-2CEF-57DB-6170B558982D}"/>
              </a:ext>
            </a:extLst>
          </p:cNvPr>
          <p:cNvSpPr txBox="1"/>
          <p:nvPr/>
        </p:nvSpPr>
        <p:spPr>
          <a:xfrm>
            <a:off x="1626337" y="4764120"/>
            <a:ext cx="75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4.2 shows how each item is printed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C32F6-5768-505E-27BC-3E37CE704C9D}"/>
              </a:ext>
            </a:extLst>
          </p:cNvPr>
          <p:cNvSpPr txBox="1"/>
          <p:nvPr/>
        </p:nvSpPr>
        <p:spPr>
          <a:xfrm>
            <a:off x="1656081" y="2261054"/>
            <a:ext cx="9814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'alice'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'david'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'carolina'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9D2A7D-D6D6-026F-B8BF-173EE56CED58}"/>
              </a:ext>
            </a:extLst>
          </p:cNvPr>
          <p:cNvSpPr/>
          <p:nvPr/>
        </p:nvSpPr>
        <p:spPr>
          <a:xfrm>
            <a:off x="2306320" y="3048001"/>
            <a:ext cx="2702560" cy="104648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48E113-FEF4-7116-5B55-7B1F07489204}"/>
              </a:ext>
            </a:extLst>
          </p:cNvPr>
          <p:cNvCxnSpPr>
            <a:cxnSpLocks/>
          </p:cNvCxnSpPr>
          <p:nvPr/>
        </p:nvCxnSpPr>
        <p:spPr>
          <a:xfrm rot="5400000" flipV="1">
            <a:off x="5824518" y="2931750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59A2CB-87BB-899A-CD00-02A06D93390E}"/>
              </a:ext>
            </a:extLst>
          </p:cNvPr>
          <p:cNvCxnSpPr>
            <a:cxnSpLocks/>
          </p:cNvCxnSpPr>
          <p:nvPr/>
        </p:nvCxnSpPr>
        <p:spPr>
          <a:xfrm rot="5400000" flipV="1">
            <a:off x="5844838" y="3267030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3A725B-6576-BDA7-CCEA-7A298CBFD833}"/>
              </a:ext>
            </a:extLst>
          </p:cNvPr>
          <p:cNvSpPr txBox="1"/>
          <p:nvPr/>
        </p:nvSpPr>
        <p:spPr>
          <a:xfrm>
            <a:off x="5201919" y="3075301"/>
            <a:ext cx="123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EA357-6ACD-B6EF-1634-5FAFF4306EFE}"/>
              </a:ext>
            </a:extLst>
          </p:cNvPr>
          <p:cNvSpPr txBox="1"/>
          <p:nvPr/>
        </p:nvSpPr>
        <p:spPr>
          <a:xfrm>
            <a:off x="5201919" y="3420741"/>
            <a:ext cx="123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E01B1-4E82-2787-D84B-9EF7B4988F97}"/>
              </a:ext>
            </a:extLst>
          </p:cNvPr>
          <p:cNvSpPr txBox="1"/>
          <p:nvPr/>
        </p:nvSpPr>
        <p:spPr>
          <a:xfrm>
            <a:off x="5201919" y="3766181"/>
            <a:ext cx="123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AD2F25-7C58-DFA0-5042-BF6C92354050}"/>
              </a:ext>
            </a:extLst>
          </p:cNvPr>
          <p:cNvSpPr txBox="1"/>
          <p:nvPr/>
        </p:nvSpPr>
        <p:spPr>
          <a:xfrm>
            <a:off x="6667798" y="3190553"/>
            <a:ext cx="112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alice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49215-1DC7-521F-7D23-4B85552E3210}"/>
              </a:ext>
            </a:extLst>
          </p:cNvPr>
          <p:cNvSpPr txBox="1"/>
          <p:nvPr/>
        </p:nvSpPr>
        <p:spPr>
          <a:xfrm>
            <a:off x="6667798" y="3556313"/>
            <a:ext cx="112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david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0CE24-CD77-EBF2-3372-6E4EDB56C7F9}"/>
              </a:ext>
            </a:extLst>
          </p:cNvPr>
          <p:cNvSpPr txBox="1"/>
          <p:nvPr/>
        </p:nvSpPr>
        <p:spPr>
          <a:xfrm>
            <a:off x="6667798" y="3901753"/>
            <a:ext cx="1368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carolina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328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0D5E6-3947-56BD-A0A6-9C562500F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F807EFB-5EBE-6D9A-60A3-E0A4D2F8C73D}"/>
              </a:ext>
            </a:extLst>
          </p:cNvPr>
          <p:cNvSpPr txBox="1"/>
          <p:nvPr/>
        </p:nvSpPr>
        <p:spPr>
          <a:xfrm>
            <a:off x="4175937" y="323630"/>
            <a:ext cx="245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print(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  <a:endParaRPr lang="en-US" sz="28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040AF3-2451-0C9B-845B-638BD9080449}"/>
              </a:ext>
            </a:extLst>
          </p:cNvPr>
          <p:cNvCxnSpPr>
            <a:cxnSpLocks/>
          </p:cNvCxnSpPr>
          <p:nvPr/>
        </p:nvCxnSpPr>
        <p:spPr>
          <a:xfrm flipV="1">
            <a:off x="2649518" y="82355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43EE617-2813-ACAD-9C5D-6B08A7062777}"/>
              </a:ext>
            </a:extLst>
          </p:cNvPr>
          <p:cNvSpPr txBox="1"/>
          <p:nvPr/>
        </p:nvSpPr>
        <p:spPr>
          <a:xfrm>
            <a:off x="8633853" y="509523"/>
            <a:ext cx="301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keyword </a:t>
            </a:r>
            <a:r>
              <a:rPr lang="en-US" sz="2800" b="1" dirty="0"/>
              <a:t>in</a:t>
            </a:r>
            <a:r>
              <a:rPr lang="en-US" sz="2800" dirty="0">
                <a:solidFill>
                  <a:schemeClr val="accent1"/>
                </a:solidFill>
              </a:rPr>
              <a:t> comes  before the list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46A9269-E0BB-4751-F555-E31C34D627E3}"/>
              </a:ext>
            </a:extLst>
          </p:cNvPr>
          <p:cNvSpPr/>
          <p:nvPr/>
        </p:nvSpPr>
        <p:spPr>
          <a:xfrm>
            <a:off x="8350444" y="880233"/>
            <a:ext cx="944880" cy="782320"/>
          </a:xfrm>
          <a:custGeom>
            <a:avLst/>
            <a:gdLst>
              <a:gd name="connsiteX0" fmla="*/ 0 w 944880"/>
              <a:gd name="connsiteY0" fmla="*/ 0 h 782320"/>
              <a:gd name="connsiteX1" fmla="*/ 548640 w 944880"/>
              <a:gd name="connsiteY1" fmla="*/ 284480 h 782320"/>
              <a:gd name="connsiteX2" fmla="*/ 944880 w 944880"/>
              <a:gd name="connsiteY2" fmla="*/ 782320 h 7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782320">
                <a:moveTo>
                  <a:pt x="0" y="0"/>
                </a:moveTo>
                <a:cubicBezTo>
                  <a:pt x="195580" y="77046"/>
                  <a:pt x="391160" y="154093"/>
                  <a:pt x="548640" y="284480"/>
                </a:cubicBezTo>
                <a:cubicBezTo>
                  <a:pt x="706120" y="414867"/>
                  <a:pt x="825500" y="598593"/>
                  <a:pt x="944880" y="78232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50575-2C6B-83E3-F049-05A280BDFCDA}"/>
              </a:ext>
            </a:extLst>
          </p:cNvPr>
          <p:cNvSpPr txBox="1"/>
          <p:nvPr/>
        </p:nvSpPr>
        <p:spPr>
          <a:xfrm>
            <a:off x="400936" y="4802537"/>
            <a:ext cx="75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4.3 shows how to add set of instructions under a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3FB14-DD60-2151-5AD7-2B8AD23B744A}"/>
              </a:ext>
            </a:extLst>
          </p:cNvPr>
          <p:cNvSpPr txBox="1"/>
          <p:nvPr/>
        </p:nvSpPr>
        <p:spPr>
          <a:xfrm>
            <a:off x="400936" y="2224529"/>
            <a:ext cx="9814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'alice'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'david'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'carolina'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293B3-2F1B-CAFD-FA0F-2415B53C4270}"/>
              </a:ext>
            </a:extLst>
          </p:cNvPr>
          <p:cNvSpPr txBox="1"/>
          <p:nvPr/>
        </p:nvSpPr>
        <p:spPr>
          <a:xfrm>
            <a:off x="1101973" y="3451170"/>
            <a:ext cx="10972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“I can’t wait to see your next trick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944C70-6FE7-F5AE-9F38-FD48713C46EE}"/>
              </a:ext>
            </a:extLst>
          </p:cNvPr>
          <p:cNvCxnSpPr>
            <a:cxnSpLocks/>
          </p:cNvCxnSpPr>
          <p:nvPr/>
        </p:nvCxnSpPr>
        <p:spPr>
          <a:xfrm>
            <a:off x="1112133" y="3089875"/>
            <a:ext cx="0" cy="14630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3BB9F2-5C4F-0C46-24C8-44E9C416CB67}"/>
              </a:ext>
            </a:extLst>
          </p:cNvPr>
          <p:cNvSpPr txBox="1"/>
          <p:nvPr/>
        </p:nvSpPr>
        <p:spPr>
          <a:xfrm>
            <a:off x="1101973" y="3951242"/>
            <a:ext cx="5288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# add more instructions ..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9A7B2-BE0F-FE78-3FA9-A7884CF41EA6}"/>
              </a:ext>
            </a:extLst>
          </p:cNvPr>
          <p:cNvSpPr txBox="1"/>
          <p:nvPr/>
        </p:nvSpPr>
        <p:spPr>
          <a:xfrm>
            <a:off x="1101973" y="4258274"/>
            <a:ext cx="5288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13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23C01-B1E0-5B0B-43A7-BD5ED74E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392907B-40EA-84D6-500D-DE81CFD2C6E1}"/>
              </a:ext>
            </a:extLst>
          </p:cNvPr>
          <p:cNvGrpSpPr/>
          <p:nvPr/>
        </p:nvGrpSpPr>
        <p:grpSpPr>
          <a:xfrm>
            <a:off x="4530244" y="4084923"/>
            <a:ext cx="3413760" cy="550524"/>
            <a:chOff x="3708400" y="5213669"/>
            <a:chExt cx="3413760" cy="55052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EC87ABD-11DE-109F-53DE-3344E838CEFC}"/>
                </a:ext>
              </a:extLst>
            </p:cNvPr>
            <p:cNvSpPr/>
            <p:nvPr/>
          </p:nvSpPr>
          <p:spPr>
            <a:xfrm>
              <a:off x="449072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D9E575-850A-27B7-BAEF-1CC724000F47}"/>
                </a:ext>
              </a:extLst>
            </p:cNvPr>
            <p:cNvSpPr/>
            <p:nvPr/>
          </p:nvSpPr>
          <p:spPr>
            <a:xfrm>
              <a:off x="497840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261531-B39B-B9E6-0402-ACE02C39A29B}"/>
                </a:ext>
              </a:extLst>
            </p:cNvPr>
            <p:cNvSpPr/>
            <p:nvPr/>
          </p:nvSpPr>
          <p:spPr>
            <a:xfrm>
              <a:off x="546608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C9BDBE-06E9-0BE3-D075-E8DAFD545619}"/>
                </a:ext>
              </a:extLst>
            </p:cNvPr>
            <p:cNvSpPr/>
            <p:nvPr/>
          </p:nvSpPr>
          <p:spPr>
            <a:xfrm>
              <a:off x="595376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5D7BDE7-68C0-0CBB-67EF-0E189BC2FB89}"/>
                </a:ext>
              </a:extLst>
            </p:cNvPr>
            <p:cNvSpPr txBox="1"/>
            <p:nvPr/>
          </p:nvSpPr>
          <p:spPr>
            <a:xfrm>
              <a:off x="4581204" y="5219065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94E09D6-77FF-EEC7-2808-9DC717DCE2F9}"/>
                </a:ext>
              </a:extLst>
            </p:cNvPr>
            <p:cNvSpPr txBox="1"/>
            <p:nvPr/>
          </p:nvSpPr>
          <p:spPr>
            <a:xfrm>
              <a:off x="5041582" y="5230813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6D3B32-90BC-B881-3FBB-3B24A2477E6F}"/>
                </a:ext>
              </a:extLst>
            </p:cNvPr>
            <p:cNvSpPr txBox="1"/>
            <p:nvPr/>
          </p:nvSpPr>
          <p:spPr>
            <a:xfrm>
              <a:off x="5501960" y="5222241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B3111E-1255-2E66-9B92-96EB7DBA0DB8}"/>
                </a:ext>
              </a:extLst>
            </p:cNvPr>
            <p:cNvSpPr txBox="1"/>
            <p:nvPr/>
          </p:nvSpPr>
          <p:spPr>
            <a:xfrm>
              <a:off x="5962338" y="5213669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B73988-803A-D119-7207-B2E9FC82A923}"/>
                </a:ext>
              </a:extLst>
            </p:cNvPr>
            <p:cNvSpPr/>
            <p:nvPr/>
          </p:nvSpPr>
          <p:spPr>
            <a:xfrm>
              <a:off x="3708400" y="5240973"/>
              <a:ext cx="447040" cy="5232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EC0B4E-B30E-4FCD-3BBF-B181BC5E3BF3}"/>
                </a:ext>
              </a:extLst>
            </p:cNvPr>
            <p:cNvSpPr/>
            <p:nvPr/>
          </p:nvSpPr>
          <p:spPr>
            <a:xfrm>
              <a:off x="6675120" y="5240973"/>
              <a:ext cx="447040" cy="5232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337F1D-7F96-B213-FB65-8A0BB3E6CFCA}"/>
                </a:ext>
              </a:extLst>
            </p:cNvPr>
            <p:cNvSpPr txBox="1"/>
            <p:nvPr/>
          </p:nvSpPr>
          <p:spPr>
            <a:xfrm>
              <a:off x="3739113" y="5240973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88F336-01E6-C7AC-E125-9B89DEEEA34B}"/>
                </a:ext>
              </a:extLst>
            </p:cNvPr>
            <p:cNvSpPr txBox="1"/>
            <p:nvPr/>
          </p:nvSpPr>
          <p:spPr>
            <a:xfrm>
              <a:off x="6729331" y="5240973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DF740C1-241B-F6CC-C466-9A9DBB51D4AA}"/>
              </a:ext>
            </a:extLst>
          </p:cNvPr>
          <p:cNvSpPr txBox="1"/>
          <p:nvPr/>
        </p:nvSpPr>
        <p:spPr>
          <a:xfrm>
            <a:off x="4187381" y="4687263"/>
            <a:ext cx="112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starts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DBD6F0-D4BA-EFD8-56C3-219FE3C9F7A2}"/>
              </a:ext>
            </a:extLst>
          </p:cNvPr>
          <p:cNvCxnSpPr>
            <a:cxnSpLocks/>
          </p:cNvCxnSpPr>
          <p:nvPr/>
        </p:nvCxnSpPr>
        <p:spPr>
          <a:xfrm rot="16200000">
            <a:off x="6201477" y="1392719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53F446D-37F9-2F5F-90C5-573428D7E968}"/>
              </a:ext>
            </a:extLst>
          </p:cNvPr>
          <p:cNvGrpSpPr/>
          <p:nvPr/>
        </p:nvGrpSpPr>
        <p:grpSpPr>
          <a:xfrm>
            <a:off x="8017370" y="1131109"/>
            <a:ext cx="2016513" cy="980420"/>
            <a:chOff x="2167665" y="3197012"/>
            <a:chExt cx="2016513" cy="98042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53DA809-19BC-902D-2204-2CD758C388CC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bicycles[3]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DCF3553-3273-2BD1-CECC-4252043B9B5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DDF66B-E50B-3942-B57B-4CAD3B752827}"/>
              </a:ext>
            </a:extLst>
          </p:cNvPr>
          <p:cNvSpPr txBox="1"/>
          <p:nvPr/>
        </p:nvSpPr>
        <p:spPr>
          <a:xfrm>
            <a:off x="1314517" y="246017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B6625F-826E-B3EB-F5E4-DCCA51288A4F}"/>
              </a:ext>
            </a:extLst>
          </p:cNvPr>
          <p:cNvCxnSpPr/>
          <p:nvPr/>
        </p:nvCxnSpPr>
        <p:spPr>
          <a:xfrm>
            <a:off x="4713124" y="2937738"/>
            <a:ext cx="0" cy="1188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08721E8-7232-59A0-B172-0EC07DDDC6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35717" y="2283427"/>
            <a:ext cx="1188720" cy="24688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12313F5-D13C-EA76-6BB6-654A42DE8ADA}"/>
              </a:ext>
            </a:extLst>
          </p:cNvPr>
          <p:cNvSpPr txBox="1"/>
          <p:nvPr/>
        </p:nvSpPr>
        <p:spPr>
          <a:xfrm>
            <a:off x="7354725" y="4635446"/>
            <a:ext cx="112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stop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C15352-9502-C51C-BF8A-B93FB5F62E16}"/>
              </a:ext>
            </a:extLst>
          </p:cNvPr>
          <p:cNvSpPr txBox="1"/>
          <p:nvPr/>
        </p:nvSpPr>
        <p:spPr>
          <a:xfrm>
            <a:off x="1131396" y="5593334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4.4 shows how to use range to generate a series of numbers</a:t>
            </a:r>
          </a:p>
        </p:txBody>
      </p:sp>
    </p:spTree>
    <p:extLst>
      <p:ext uri="{BB962C8B-B14F-4D97-AF65-F5344CB8AC3E}">
        <p14:creationId xmlns:p14="http://schemas.microsoft.com/office/powerpoint/2010/main" val="428860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D8880-99BD-C78F-B420-C0D804C4A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CA5CCD-C40E-B710-FFFB-57DF028D9843}"/>
              </a:ext>
            </a:extLst>
          </p:cNvPr>
          <p:cNvSpPr txBox="1"/>
          <p:nvPr/>
        </p:nvSpPr>
        <p:spPr>
          <a:xfrm>
            <a:off x="537924" y="46126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start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,]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stop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, [,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step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]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CFFE72-0AB5-C270-8FF7-FB5DF8AF33D4}"/>
              </a:ext>
            </a:extLst>
          </p:cNvPr>
          <p:cNvSpPr txBox="1"/>
          <p:nvPr/>
        </p:nvSpPr>
        <p:spPr>
          <a:xfrm>
            <a:off x="1113223" y="6346526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4.5 shows the syntax of range function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2FAE5AF-8FFD-6150-2B55-4321B81400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0288" y="621207"/>
            <a:ext cx="647590" cy="1145933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F74FB09-F639-2257-B92E-10CCA0A507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83796" y="1147128"/>
            <a:ext cx="1188720" cy="914400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5964B9A-44CB-4268-1A9D-9F11C7C949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36024" y="1388569"/>
            <a:ext cx="2103120" cy="914400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F26961-59A4-C03C-11F9-09065938B145}"/>
              </a:ext>
            </a:extLst>
          </p:cNvPr>
          <p:cNvSpPr txBox="1"/>
          <p:nvPr/>
        </p:nvSpPr>
        <p:spPr>
          <a:xfrm>
            <a:off x="3137769" y="2561644"/>
            <a:ext cx="512175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Optional. An integer number specifying at which position to start. Default is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0FF3B-DB2A-C8DC-4174-C7649037684E}"/>
              </a:ext>
            </a:extLst>
          </p:cNvPr>
          <p:cNvSpPr txBox="1"/>
          <p:nvPr/>
        </p:nvSpPr>
        <p:spPr>
          <a:xfrm>
            <a:off x="4429204" y="1883772"/>
            <a:ext cx="6096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Required. An integer number specifying at which position to stop (not included).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54D83-0933-12AF-7B3D-EDD79C2EE362}"/>
              </a:ext>
            </a:extLst>
          </p:cNvPr>
          <p:cNvSpPr txBox="1"/>
          <p:nvPr/>
        </p:nvSpPr>
        <p:spPr>
          <a:xfrm>
            <a:off x="5932884" y="1201151"/>
            <a:ext cx="534527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Optional. An integer number specifying the incrementation. Default is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162B2-AB80-3E51-22AA-EE654F3717EF}"/>
              </a:ext>
            </a:extLst>
          </p:cNvPr>
          <p:cNvSpPr txBox="1"/>
          <p:nvPr/>
        </p:nvSpPr>
        <p:spPr>
          <a:xfrm>
            <a:off x="2226147" y="37297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, 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   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593496-A488-6800-E3AD-FF17BB9A70C7}"/>
              </a:ext>
            </a:extLst>
          </p:cNvPr>
          <p:cNvGrpSpPr/>
          <p:nvPr/>
        </p:nvGrpSpPr>
        <p:grpSpPr>
          <a:xfrm>
            <a:off x="5130724" y="4282860"/>
            <a:ext cx="6451676" cy="1366646"/>
            <a:chOff x="3598100" y="4719171"/>
            <a:chExt cx="6451676" cy="136664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7135718-54E4-5485-6A9F-6CF44D275383}"/>
                </a:ext>
              </a:extLst>
            </p:cNvPr>
            <p:cNvGrpSpPr/>
            <p:nvPr/>
          </p:nvGrpSpPr>
          <p:grpSpPr>
            <a:xfrm>
              <a:off x="3940965" y="4723029"/>
              <a:ext cx="5420680" cy="550524"/>
              <a:chOff x="3708400" y="5213669"/>
              <a:chExt cx="5420680" cy="55052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F7D636-51DF-46AD-3CB1-D349028B3C80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69D3DC-365B-6CCA-89C0-A001DF6321B4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2A8D619-6661-5D99-419A-5DC4CD452D85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6A6C091-F9BE-EAD6-55F2-7B471470D127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E74046-BE99-F4DF-1EAD-66F27652AAB4}"/>
                  </a:ext>
                </a:extLst>
              </p:cNvPr>
              <p:cNvSpPr txBox="1"/>
              <p:nvPr/>
            </p:nvSpPr>
            <p:spPr>
              <a:xfrm>
                <a:off x="45304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689E0BF-90AA-F0F7-8F2F-4BE1BECD521F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B5FFF-2773-842B-69B7-419172A9B83B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3213957-5644-B67D-7F1B-731E8A32F198}"/>
                  </a:ext>
                </a:extLst>
              </p:cNvPr>
              <p:cNvSpPr txBox="1"/>
              <p:nvPr/>
            </p:nvSpPr>
            <p:spPr>
              <a:xfrm>
                <a:off x="60131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7FF976-C595-5CB0-1A5D-49C2A22BA0B7}"/>
                  </a:ext>
                </a:extLst>
              </p:cNvPr>
              <p:cNvSpPr/>
              <p:nvPr/>
            </p:nvSpPr>
            <p:spPr>
              <a:xfrm>
                <a:off x="3708400" y="5240973"/>
                <a:ext cx="447040" cy="5232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F994022-D497-62E9-8933-6E93D08CAC63}"/>
                  </a:ext>
                </a:extLst>
              </p:cNvPr>
              <p:cNvSpPr/>
              <p:nvPr/>
            </p:nvSpPr>
            <p:spPr>
              <a:xfrm>
                <a:off x="8682040" y="5240972"/>
                <a:ext cx="447040" cy="5232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A92636-C118-129B-AC34-83AA0A9A02AA}"/>
                  </a:ext>
                </a:extLst>
              </p:cNvPr>
              <p:cNvSpPr txBox="1"/>
              <p:nvPr/>
            </p:nvSpPr>
            <p:spPr>
              <a:xfrm>
                <a:off x="3739113" y="524097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183C6F-D1FD-4F03-2DDB-89A7D2FEF3BD}"/>
                  </a:ext>
                </a:extLst>
              </p:cNvPr>
              <p:cNvSpPr txBox="1"/>
              <p:nvPr/>
            </p:nvSpPr>
            <p:spPr>
              <a:xfrm>
                <a:off x="8715095" y="5240972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9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135D7D-EA1E-9253-EDC4-D62BDFDCA448}"/>
                  </a:ext>
                </a:extLst>
              </p:cNvPr>
              <p:cNvSpPr/>
              <p:nvPr/>
            </p:nvSpPr>
            <p:spPr>
              <a:xfrm>
                <a:off x="644144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95661A-3CDE-8489-3AF8-82DBB5BC70FB}"/>
                  </a:ext>
                </a:extLst>
              </p:cNvPr>
              <p:cNvSpPr/>
              <p:nvPr/>
            </p:nvSpPr>
            <p:spPr>
              <a:xfrm>
                <a:off x="69291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8E788FC-25CC-C68E-7D3A-DC4BDDDBEEE0}"/>
                  </a:ext>
                </a:extLst>
              </p:cNvPr>
              <p:cNvSpPr/>
              <p:nvPr/>
            </p:nvSpPr>
            <p:spPr>
              <a:xfrm>
                <a:off x="741680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F86CF45-8C6D-6240-A0C1-5099E5457F70}"/>
                  </a:ext>
                </a:extLst>
              </p:cNvPr>
              <p:cNvSpPr/>
              <p:nvPr/>
            </p:nvSpPr>
            <p:spPr>
              <a:xfrm>
                <a:off x="79044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F1ED92-91E8-3573-5B9E-807EC1F6AD11}"/>
                  </a:ext>
                </a:extLst>
              </p:cNvPr>
              <p:cNvSpPr txBox="1"/>
              <p:nvPr/>
            </p:nvSpPr>
            <p:spPr>
              <a:xfrm>
                <a:off x="650081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3921A5-8610-AA14-DD9B-5C6D2E046AC2}"/>
                  </a:ext>
                </a:extLst>
              </p:cNvPr>
              <p:cNvSpPr txBox="1"/>
              <p:nvPr/>
            </p:nvSpPr>
            <p:spPr>
              <a:xfrm>
                <a:off x="6978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CA3E0F-DFA7-7B5D-262A-D0D33AA60AC0}"/>
                  </a:ext>
                </a:extLst>
              </p:cNvPr>
              <p:cNvSpPr txBox="1"/>
              <p:nvPr/>
            </p:nvSpPr>
            <p:spPr>
              <a:xfrm>
                <a:off x="746601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DF02B6-1297-1AB3-C708-EAF0BE1C1C40}"/>
                  </a:ext>
                </a:extLst>
              </p:cNvPr>
              <p:cNvSpPr txBox="1"/>
              <p:nvPr/>
            </p:nvSpPr>
            <p:spPr>
              <a:xfrm>
                <a:off x="7933378" y="522382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8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39940B-B674-737E-A045-A535B7BBD43A}"/>
                </a:ext>
              </a:extLst>
            </p:cNvPr>
            <p:cNvSpPr txBox="1"/>
            <p:nvPr/>
          </p:nvSpPr>
          <p:spPr>
            <a:xfrm>
              <a:off x="3598100" y="5562597"/>
              <a:ext cx="13224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starts:1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F4EC78-0F06-FA0E-35FA-32957376E69F}"/>
                </a:ext>
              </a:extLst>
            </p:cNvPr>
            <p:cNvSpPr txBox="1"/>
            <p:nvPr/>
          </p:nvSpPr>
          <p:spPr>
            <a:xfrm>
              <a:off x="8730508" y="5502709"/>
              <a:ext cx="13192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stop: 9</a:t>
              </a:r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88A88A85-254B-B2CC-A6AD-D1AC6203E6E3}"/>
                </a:ext>
              </a:extLst>
            </p:cNvPr>
            <p:cNvSpPr/>
            <p:nvPr/>
          </p:nvSpPr>
          <p:spPr>
            <a:xfrm rot="2746125">
              <a:off x="5209063" y="474805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1D847B4D-CBAE-1128-9F71-13B8C52CB23F}"/>
                </a:ext>
              </a:extLst>
            </p:cNvPr>
            <p:cNvSpPr/>
            <p:nvPr/>
          </p:nvSpPr>
          <p:spPr>
            <a:xfrm rot="2746125">
              <a:off x="6153943" y="471757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ross 33">
              <a:extLst>
                <a:ext uri="{FF2B5EF4-FFF2-40B4-BE49-F238E27FC236}">
                  <a16:creationId xmlns:a16="http://schemas.microsoft.com/office/drawing/2014/main" id="{98093A68-4A1D-A839-176E-DFCA579AF9D7}"/>
                </a:ext>
              </a:extLst>
            </p:cNvPr>
            <p:cNvSpPr/>
            <p:nvPr/>
          </p:nvSpPr>
          <p:spPr>
            <a:xfrm rot="2746125">
              <a:off x="7108983" y="471757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3200EED2-DD14-C7BF-5280-BD6FA9AC5957}"/>
                </a:ext>
              </a:extLst>
            </p:cNvPr>
            <p:cNvSpPr/>
            <p:nvPr/>
          </p:nvSpPr>
          <p:spPr>
            <a:xfrm rot="2746125">
              <a:off x="8084343" y="473789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65EE17-64C6-DA93-3649-9B2EB0FA131C}"/>
              </a:ext>
            </a:extLst>
          </p:cNvPr>
          <p:cNvSpPr txBox="1"/>
          <p:nvPr/>
        </p:nvSpPr>
        <p:spPr>
          <a:xfrm>
            <a:off x="6647273" y="6014057"/>
            <a:ext cx="35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step/increment:2</a:t>
            </a:r>
          </a:p>
        </p:txBody>
      </p: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8FDACD54-2EAE-ED06-D5F5-437B7C616A57}"/>
              </a:ext>
            </a:extLst>
          </p:cNvPr>
          <p:cNvSpPr/>
          <p:nvPr/>
        </p:nvSpPr>
        <p:spPr>
          <a:xfrm rot="16200000">
            <a:off x="6712545" y="4587309"/>
            <a:ext cx="433133" cy="951902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ket 57">
            <a:extLst>
              <a:ext uri="{FF2B5EF4-FFF2-40B4-BE49-F238E27FC236}">
                <a16:creationId xmlns:a16="http://schemas.microsoft.com/office/drawing/2014/main" id="{037DDC75-FB89-5C04-BA35-40A47CC596DC}"/>
              </a:ext>
            </a:extLst>
          </p:cNvPr>
          <p:cNvSpPr/>
          <p:nvPr/>
        </p:nvSpPr>
        <p:spPr>
          <a:xfrm rot="16200000">
            <a:off x="7717328" y="4647211"/>
            <a:ext cx="433133" cy="832097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ket 58">
            <a:extLst>
              <a:ext uri="{FF2B5EF4-FFF2-40B4-BE49-F238E27FC236}">
                <a16:creationId xmlns:a16="http://schemas.microsoft.com/office/drawing/2014/main" id="{9DD155BE-55A9-111A-8544-FCC56263C889}"/>
              </a:ext>
            </a:extLst>
          </p:cNvPr>
          <p:cNvSpPr/>
          <p:nvPr/>
        </p:nvSpPr>
        <p:spPr>
          <a:xfrm rot="16200000">
            <a:off x="8751534" y="4586249"/>
            <a:ext cx="433133" cy="951903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5B6CD6-4926-DB6A-8B0C-09EC12EAA151}"/>
              </a:ext>
            </a:extLst>
          </p:cNvPr>
          <p:cNvSpPr txBox="1"/>
          <p:nvPr/>
        </p:nvSpPr>
        <p:spPr>
          <a:xfrm>
            <a:off x="6473479" y="5246247"/>
            <a:ext cx="1064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48235"/>
                </a:solidFill>
                <a:latin typeface="Consolas" panose="020B0609020204030204" pitchFamily="49" charset="0"/>
              </a:rPr>
              <a:t>1+2=</a:t>
            </a:r>
            <a:r>
              <a:rPr lang="en-US" sz="2000" b="1" dirty="0">
                <a:solidFill>
                  <a:srgbClr val="548235"/>
                </a:solidFill>
                <a:latin typeface="Consolas" panose="020B0609020204030204" pitchFamily="49" charset="0"/>
              </a:rPr>
              <a:t>3</a:t>
            </a:r>
            <a:endParaRPr lang="en-US" sz="2000" b="1" dirty="0">
              <a:solidFill>
                <a:srgbClr val="5482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FA2156-3ADE-B3E9-065F-52349658552C}"/>
              </a:ext>
            </a:extLst>
          </p:cNvPr>
          <p:cNvSpPr txBox="1"/>
          <p:nvPr/>
        </p:nvSpPr>
        <p:spPr>
          <a:xfrm>
            <a:off x="7469159" y="5236087"/>
            <a:ext cx="1064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48235"/>
                </a:solidFill>
                <a:latin typeface="Consolas" panose="020B0609020204030204" pitchFamily="49" charset="0"/>
              </a:rPr>
              <a:t>3+2=</a:t>
            </a:r>
            <a:r>
              <a:rPr lang="en-US" sz="2000" b="1" dirty="0">
                <a:solidFill>
                  <a:srgbClr val="548235"/>
                </a:solidFill>
                <a:latin typeface="Consolas" panose="020B0609020204030204" pitchFamily="49" charset="0"/>
              </a:rPr>
              <a:t>5</a:t>
            </a:r>
            <a:endParaRPr lang="en-US" sz="2000" b="1" dirty="0">
              <a:solidFill>
                <a:srgbClr val="5482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DD1F76-A35A-EA2B-5C0E-A047DDE761DB}"/>
              </a:ext>
            </a:extLst>
          </p:cNvPr>
          <p:cNvSpPr txBox="1"/>
          <p:nvPr/>
        </p:nvSpPr>
        <p:spPr>
          <a:xfrm>
            <a:off x="8464839" y="5225927"/>
            <a:ext cx="1064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48235"/>
                </a:solidFill>
                <a:latin typeface="Consolas" panose="020B0609020204030204" pitchFamily="49" charset="0"/>
              </a:rPr>
              <a:t>5+2=</a:t>
            </a:r>
            <a:r>
              <a:rPr lang="en-US" sz="2000" b="1" dirty="0">
                <a:solidFill>
                  <a:srgbClr val="548235"/>
                </a:solidFill>
                <a:latin typeface="Consolas" panose="020B0609020204030204" pitchFamily="49" charset="0"/>
              </a:rPr>
              <a:t>7</a:t>
            </a:r>
            <a:endParaRPr lang="en-US" sz="2000" b="1" dirty="0">
              <a:solidFill>
                <a:srgbClr val="548235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DB1A146-D46F-6400-5D75-7B5EFAD73F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83063" y="4708497"/>
            <a:ext cx="548640" cy="22860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BC4A773-7A72-F95F-ADFE-B8B2EE0EAC00}"/>
              </a:ext>
            </a:extLst>
          </p:cNvPr>
          <p:cNvCxnSpPr>
            <a:cxnSpLocks/>
          </p:cNvCxnSpPr>
          <p:nvPr/>
        </p:nvCxnSpPr>
        <p:spPr>
          <a:xfrm flipV="1">
            <a:off x="7910407" y="5577176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69FBA2-B30A-6B04-D547-39B8FEF25851}"/>
              </a:ext>
            </a:extLst>
          </p:cNvPr>
          <p:cNvCxnSpPr>
            <a:cxnSpLocks/>
          </p:cNvCxnSpPr>
          <p:nvPr/>
        </p:nvCxnSpPr>
        <p:spPr>
          <a:xfrm flipV="1">
            <a:off x="8906087" y="5577176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7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6133B-17A7-6F42-A909-BFBC7775F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C14B7EAC-F168-02BF-5D0C-889FA42F6146}"/>
              </a:ext>
            </a:extLst>
          </p:cNvPr>
          <p:cNvSpPr txBox="1"/>
          <p:nvPr/>
        </p:nvSpPr>
        <p:spPr>
          <a:xfrm>
            <a:off x="2801400" y="4746230"/>
            <a:ext cx="150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do this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65A9C8-EC0C-C374-82D0-688DDC21F88D}"/>
              </a:ext>
            </a:extLst>
          </p:cNvPr>
          <p:cNvSpPr txBox="1"/>
          <p:nvPr/>
        </p:nvSpPr>
        <p:spPr>
          <a:xfrm>
            <a:off x="4530338" y="4775773"/>
            <a:ext cx="3153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this collection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52D05-C787-39CA-E5C2-C743CAB91573}"/>
              </a:ext>
            </a:extLst>
          </p:cNvPr>
          <p:cNvSpPr txBox="1"/>
          <p:nvPr/>
        </p:nvSpPr>
        <p:spPr>
          <a:xfrm>
            <a:off x="1131397" y="5981372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4.6 shows the syntax of list comprehensions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2DC077-DA71-C173-EBA4-8D7511EA4899}"/>
              </a:ext>
            </a:extLst>
          </p:cNvPr>
          <p:cNvGrpSpPr/>
          <p:nvPr/>
        </p:nvGrpSpPr>
        <p:grpSpPr>
          <a:xfrm>
            <a:off x="1066695" y="912309"/>
            <a:ext cx="9759667" cy="972532"/>
            <a:chOff x="1066694" y="1968949"/>
            <a:chExt cx="9759667" cy="9725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B077A9-61A7-E0D7-716D-926FD423E992}"/>
                </a:ext>
              </a:extLst>
            </p:cNvPr>
            <p:cNvSpPr/>
            <p:nvPr/>
          </p:nvSpPr>
          <p:spPr>
            <a:xfrm>
              <a:off x="1131396" y="2073417"/>
              <a:ext cx="1370640" cy="3447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FBD41ED-7B80-68EC-B3CC-BBF7B4EB6462}"/>
                </a:ext>
              </a:extLst>
            </p:cNvPr>
            <p:cNvSpPr txBox="1"/>
            <p:nvPr/>
          </p:nvSpPr>
          <p:spPr>
            <a:xfrm>
              <a:off x="2613796" y="2479816"/>
              <a:ext cx="82125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**</a:t>
              </a:r>
              <a:r>
                <a:rPr lang="en-US" sz="2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11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1A414F-AE07-E259-7D24-D94EE12CAEF2}"/>
                </a:ext>
              </a:extLst>
            </p:cNvPr>
            <p:cNvSpPr txBox="1"/>
            <p:nvPr/>
          </p:nvSpPr>
          <p:spPr>
            <a:xfrm>
              <a:off x="2603636" y="1992136"/>
              <a:ext cx="82125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output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iterable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2222B-D41C-F958-020C-7AA16EBD74DD}"/>
                </a:ext>
              </a:extLst>
            </p:cNvPr>
            <p:cNvSpPr txBox="1"/>
            <p:nvPr/>
          </p:nvSpPr>
          <p:spPr>
            <a:xfrm>
              <a:off x="1117494" y="1968949"/>
              <a:ext cx="12968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syntax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3CD6C-6A3A-08B7-D655-68C5E0CBB775}"/>
                </a:ext>
              </a:extLst>
            </p:cNvPr>
            <p:cNvSpPr/>
            <p:nvPr/>
          </p:nvSpPr>
          <p:spPr>
            <a:xfrm>
              <a:off x="1131396" y="2506958"/>
              <a:ext cx="1370640" cy="3531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A032B-B6A4-806C-0562-56AF9D9DB3FA}"/>
                </a:ext>
              </a:extLst>
            </p:cNvPr>
            <p:cNvSpPr txBox="1"/>
            <p:nvPr/>
          </p:nvSpPr>
          <p:spPr>
            <a:xfrm>
              <a:off x="1066694" y="2400547"/>
              <a:ext cx="1500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example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0E200-F5AA-069D-1780-67A86F3A1DD5}"/>
              </a:ext>
            </a:extLst>
          </p:cNvPr>
          <p:cNvSpPr/>
          <p:nvPr/>
        </p:nvSpPr>
        <p:spPr>
          <a:xfrm>
            <a:off x="1117495" y="2978189"/>
            <a:ext cx="1370640" cy="915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D93F16-B7FD-C463-F6E5-F009E85898BE}"/>
              </a:ext>
            </a:extLst>
          </p:cNvPr>
          <p:cNvSpPr txBox="1"/>
          <p:nvPr/>
        </p:nvSpPr>
        <p:spPr>
          <a:xfrm>
            <a:off x="2628681" y="3239196"/>
            <a:ext cx="82125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[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iterable  </a:t>
            </a:r>
            <a:r>
              <a:rPr lang="en-US" sz="2400" b="0" dirty="0">
                <a:solidFill>
                  <a:srgbClr val="548235"/>
                </a:solidFill>
                <a:effectLst/>
                <a:latin typeface="Consolas" panose="020B0609020204030204" pitchFamily="49" charset="0"/>
              </a:rPr>
              <a:t>if condition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8531D9-70C8-358B-63C9-49483112C7B3}"/>
              </a:ext>
            </a:extLst>
          </p:cNvPr>
          <p:cNvSpPr txBox="1"/>
          <p:nvPr/>
        </p:nvSpPr>
        <p:spPr>
          <a:xfrm>
            <a:off x="1184873" y="2953604"/>
            <a:ext cx="1296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generalsyntax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E6300E-D185-120C-A4A2-A312500560CD}"/>
              </a:ext>
            </a:extLst>
          </p:cNvPr>
          <p:cNvCxnSpPr>
            <a:cxnSpLocks/>
          </p:cNvCxnSpPr>
          <p:nvPr/>
        </p:nvCxnSpPr>
        <p:spPr>
          <a:xfrm flipV="1">
            <a:off x="3505200" y="3647440"/>
            <a:ext cx="0" cy="1205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E6FAABB-F109-65D7-2160-5A5F4F6EB866}"/>
              </a:ext>
            </a:extLst>
          </p:cNvPr>
          <p:cNvSpPr/>
          <p:nvPr/>
        </p:nvSpPr>
        <p:spPr>
          <a:xfrm>
            <a:off x="2997199" y="3320114"/>
            <a:ext cx="1137917" cy="3273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F8907B-F56D-7CAF-91B4-607BB976AD9C}"/>
              </a:ext>
            </a:extLst>
          </p:cNvPr>
          <p:cNvSpPr/>
          <p:nvPr/>
        </p:nvSpPr>
        <p:spPr>
          <a:xfrm>
            <a:off x="4209001" y="3321424"/>
            <a:ext cx="3675159" cy="315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9B5B7-A05A-5FAC-F0A8-E09BD4E42385}"/>
              </a:ext>
            </a:extLst>
          </p:cNvPr>
          <p:cNvSpPr/>
          <p:nvPr/>
        </p:nvSpPr>
        <p:spPr>
          <a:xfrm>
            <a:off x="8019005" y="3311264"/>
            <a:ext cx="2242595" cy="315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2FF2B4-46B6-E459-8CAC-391A927B4DC4}"/>
              </a:ext>
            </a:extLst>
          </p:cNvPr>
          <p:cNvCxnSpPr>
            <a:cxnSpLocks/>
          </p:cNvCxnSpPr>
          <p:nvPr/>
        </p:nvCxnSpPr>
        <p:spPr>
          <a:xfrm flipV="1">
            <a:off x="6046580" y="3700861"/>
            <a:ext cx="0" cy="1205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EE5985-266B-245D-B8CC-B721177A8501}"/>
              </a:ext>
            </a:extLst>
          </p:cNvPr>
          <p:cNvSpPr txBox="1"/>
          <p:nvPr/>
        </p:nvSpPr>
        <p:spPr>
          <a:xfrm>
            <a:off x="7562824" y="4735250"/>
            <a:ext cx="266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 this situation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D580F7-50EE-DB7D-5C9E-26D8A0C6C723}"/>
              </a:ext>
            </a:extLst>
          </p:cNvPr>
          <p:cNvCxnSpPr>
            <a:cxnSpLocks/>
          </p:cNvCxnSpPr>
          <p:nvPr/>
        </p:nvCxnSpPr>
        <p:spPr>
          <a:xfrm flipV="1">
            <a:off x="9125060" y="3670381"/>
            <a:ext cx="0" cy="1205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11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831</Words>
  <Application>Microsoft Office PowerPoint</Application>
  <PresentationFormat>Widescreen</PresentationFormat>
  <Paragraphs>215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TheSansMonoCd-W5Regular</vt:lpstr>
      <vt:lpstr>TheSansMonoCondensed-Plain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Falalu Ibrahim</dc:creator>
  <cp:lastModifiedBy>Falalu Ibrahim</cp:lastModifiedBy>
  <cp:revision>65</cp:revision>
  <dcterms:created xsi:type="dcterms:W3CDTF">2024-11-23T07:05:24Z</dcterms:created>
  <dcterms:modified xsi:type="dcterms:W3CDTF">2024-11-29T12:06:34Z</dcterms:modified>
</cp:coreProperties>
</file>