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7" r:id="rId8"/>
    <p:sldId id="269" r:id="rId9"/>
    <p:sldId id="266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36A1C-8D9C-4255-B422-6AAD8F16FC87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A69C05A-C98C-4BE8-90C8-16FD8FDB7729}">
      <dgm:prSet phldrT="[Text]"/>
      <dgm:spPr/>
      <dgm:t>
        <a:bodyPr/>
        <a:lstStyle/>
        <a:p>
          <a:r>
            <a:rPr lang="en-US" dirty="0"/>
            <a:t>TT.com</a:t>
          </a:r>
          <a:endParaRPr lang="en-IN" dirty="0"/>
        </a:p>
      </dgm:t>
    </dgm:pt>
    <dgm:pt modelId="{D4B2C908-1A51-4054-8C84-C19C3EA2056D}" type="parTrans" cxnId="{8FFE3B7A-E7ED-42B7-82DC-3049EB9A39E9}">
      <dgm:prSet/>
      <dgm:spPr/>
      <dgm:t>
        <a:bodyPr/>
        <a:lstStyle/>
        <a:p>
          <a:endParaRPr lang="en-IN"/>
        </a:p>
      </dgm:t>
    </dgm:pt>
    <dgm:pt modelId="{A0EB18B2-1395-4E6E-8CC4-942F4E904228}" type="sibTrans" cxnId="{8FFE3B7A-E7ED-42B7-82DC-3049EB9A39E9}">
      <dgm:prSet/>
      <dgm:spPr/>
      <dgm:t>
        <a:bodyPr/>
        <a:lstStyle/>
        <a:p>
          <a:endParaRPr lang="en-IN"/>
        </a:p>
      </dgm:t>
    </dgm:pt>
    <dgm:pt modelId="{A69556A4-E766-4A66-BCC3-4E4C27B50C96}">
      <dgm:prSet phldrT="[Text]"/>
      <dgm:spPr/>
      <dgm:t>
        <a:bodyPr/>
        <a:lstStyle/>
        <a:p>
          <a:r>
            <a:rPr lang="en-US" dirty="0"/>
            <a:t>Website</a:t>
          </a:r>
          <a:endParaRPr lang="en-IN" dirty="0"/>
        </a:p>
      </dgm:t>
    </dgm:pt>
    <dgm:pt modelId="{62E924D5-6903-4245-98E7-8D7D9D7BAFF8}" type="parTrans" cxnId="{F3E5CD11-23A1-41AD-8CFB-02B1197FDB6F}">
      <dgm:prSet/>
      <dgm:spPr/>
      <dgm:t>
        <a:bodyPr/>
        <a:lstStyle/>
        <a:p>
          <a:endParaRPr lang="en-IN"/>
        </a:p>
      </dgm:t>
    </dgm:pt>
    <dgm:pt modelId="{2B26DB47-0941-4931-BB13-06A2757C2BFA}" type="sibTrans" cxnId="{F3E5CD11-23A1-41AD-8CFB-02B1197FDB6F}">
      <dgm:prSet/>
      <dgm:spPr/>
      <dgm:t>
        <a:bodyPr/>
        <a:lstStyle/>
        <a:p>
          <a:endParaRPr lang="en-IN"/>
        </a:p>
      </dgm:t>
    </dgm:pt>
    <dgm:pt modelId="{CADD2340-CF09-4F15-B070-E763AF0AF7B5}">
      <dgm:prSet phldrT="[Text]"/>
      <dgm:spPr/>
      <dgm:t>
        <a:bodyPr/>
        <a:lstStyle/>
        <a:p>
          <a:r>
            <a:rPr lang="en-US" dirty="0"/>
            <a:t>IRCTC</a:t>
          </a:r>
          <a:endParaRPr lang="en-IN" dirty="0"/>
        </a:p>
      </dgm:t>
    </dgm:pt>
    <dgm:pt modelId="{2B346DE5-1F34-4B5F-9DAC-7D345F37077F}" type="parTrans" cxnId="{3AFEAA59-C508-4FE4-B986-36EBA500EBEA}">
      <dgm:prSet/>
      <dgm:spPr/>
      <dgm:t>
        <a:bodyPr/>
        <a:lstStyle/>
        <a:p>
          <a:endParaRPr lang="en-IN"/>
        </a:p>
      </dgm:t>
    </dgm:pt>
    <dgm:pt modelId="{5F46528F-CDA7-4F6C-BAAA-22F4872DFF12}" type="sibTrans" cxnId="{3AFEAA59-C508-4FE4-B986-36EBA500EBEA}">
      <dgm:prSet/>
      <dgm:spPr/>
      <dgm:t>
        <a:bodyPr/>
        <a:lstStyle/>
        <a:p>
          <a:endParaRPr lang="en-IN"/>
        </a:p>
      </dgm:t>
    </dgm:pt>
    <dgm:pt modelId="{1CE4C2CC-69BF-420C-B855-AB6D98BE4ABF}">
      <dgm:prSet phldrT="[Text]"/>
      <dgm:spPr/>
      <dgm:t>
        <a:bodyPr/>
        <a:lstStyle/>
        <a:p>
          <a:r>
            <a:rPr lang="en-US" dirty="0"/>
            <a:t>IRCTC </a:t>
          </a:r>
        </a:p>
        <a:p>
          <a:r>
            <a:rPr lang="en-US" dirty="0"/>
            <a:t>API</a:t>
          </a:r>
          <a:endParaRPr lang="en-IN" dirty="0"/>
        </a:p>
      </dgm:t>
    </dgm:pt>
    <dgm:pt modelId="{1EB334CE-8535-46A1-AFEA-54E1E7D848F3}" type="parTrans" cxnId="{C26B5239-0C78-4156-B738-D9BA41D5FA96}">
      <dgm:prSet/>
      <dgm:spPr/>
      <dgm:t>
        <a:bodyPr/>
        <a:lstStyle/>
        <a:p>
          <a:endParaRPr lang="en-IN"/>
        </a:p>
      </dgm:t>
    </dgm:pt>
    <dgm:pt modelId="{3C786C43-AD47-4748-AEC1-080C63A179C1}" type="sibTrans" cxnId="{C26B5239-0C78-4156-B738-D9BA41D5FA96}">
      <dgm:prSet/>
      <dgm:spPr/>
      <dgm:t>
        <a:bodyPr/>
        <a:lstStyle/>
        <a:p>
          <a:endParaRPr lang="en-IN"/>
        </a:p>
      </dgm:t>
    </dgm:pt>
    <dgm:pt modelId="{0B640FDE-71E2-4078-BADA-EFCECB401FB3}">
      <dgm:prSet phldrT="[Text]"/>
      <dgm:spPr/>
      <dgm:t>
        <a:bodyPr/>
        <a:lstStyle/>
        <a:p>
          <a:r>
            <a:rPr lang="en-US" dirty="0"/>
            <a:t>API</a:t>
          </a:r>
          <a:endParaRPr lang="en-IN" dirty="0"/>
        </a:p>
      </dgm:t>
    </dgm:pt>
    <dgm:pt modelId="{06043839-11DA-43CB-8425-9E93803D056C}" type="parTrans" cxnId="{4397213E-58DD-4BF1-AFBC-659C6013BB2B}">
      <dgm:prSet/>
      <dgm:spPr/>
      <dgm:t>
        <a:bodyPr/>
        <a:lstStyle/>
        <a:p>
          <a:endParaRPr lang="en-IN"/>
        </a:p>
      </dgm:t>
    </dgm:pt>
    <dgm:pt modelId="{1D10A61B-61FF-4C27-9BB4-790328475D03}" type="sibTrans" cxnId="{4397213E-58DD-4BF1-AFBC-659C6013BB2B}">
      <dgm:prSet/>
      <dgm:spPr/>
      <dgm:t>
        <a:bodyPr/>
        <a:lstStyle/>
        <a:p>
          <a:endParaRPr lang="en-IN"/>
        </a:p>
      </dgm:t>
    </dgm:pt>
    <dgm:pt modelId="{C4108D6E-5489-47E4-981B-2972DE69BB2A}">
      <dgm:prSet phldrT="[Text]"/>
      <dgm:spPr/>
      <dgm:t>
        <a:bodyPr/>
        <a:lstStyle/>
        <a:p>
          <a:r>
            <a:rPr lang="en-US" dirty="0"/>
            <a:t>Seat Availability API</a:t>
          </a:r>
          <a:endParaRPr lang="en-IN" dirty="0"/>
        </a:p>
      </dgm:t>
    </dgm:pt>
    <dgm:pt modelId="{A6BE1144-5B37-4243-9448-A595AB2C5B68}" type="parTrans" cxnId="{AEBA59F6-F6E5-401C-BA08-DF6B9C6C0289}">
      <dgm:prSet/>
      <dgm:spPr/>
      <dgm:t>
        <a:bodyPr/>
        <a:lstStyle/>
        <a:p>
          <a:endParaRPr lang="en-IN"/>
        </a:p>
      </dgm:t>
    </dgm:pt>
    <dgm:pt modelId="{E214FEEA-0225-4175-9215-0FE7C0B723CB}" type="sibTrans" cxnId="{AEBA59F6-F6E5-401C-BA08-DF6B9C6C0289}">
      <dgm:prSet/>
      <dgm:spPr/>
      <dgm:t>
        <a:bodyPr/>
        <a:lstStyle/>
        <a:p>
          <a:endParaRPr lang="en-IN"/>
        </a:p>
      </dgm:t>
    </dgm:pt>
    <dgm:pt modelId="{F56B4200-E40D-4215-8AD7-BF975378B9A1}" type="pres">
      <dgm:prSet presAssocID="{33B36A1C-8D9C-4255-B422-6AAD8F16FC87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D118E99-D7AF-43C7-9D52-1EBAF0FE6E26}" type="pres">
      <dgm:prSet presAssocID="{0B640FDE-71E2-4078-BADA-EFCECB401FB3}" presName="ChildAccent3" presStyleCnt="0"/>
      <dgm:spPr/>
    </dgm:pt>
    <dgm:pt modelId="{D26AADD2-199B-4956-AD24-C325CF68DB5E}" type="pres">
      <dgm:prSet presAssocID="{0B640FDE-71E2-4078-BADA-EFCECB401FB3}" presName="ChildAccent" presStyleLbl="alignImgPlace1" presStyleIdx="0" presStyleCnt="3"/>
      <dgm:spPr/>
    </dgm:pt>
    <dgm:pt modelId="{106C607E-E7FC-4C62-83DB-DA5D3DEC9E69}" type="pres">
      <dgm:prSet presAssocID="{0B640FDE-71E2-4078-BADA-EFCECB401FB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F8E777-3AAA-415B-B5A5-F98458125FD8}" type="pres">
      <dgm:prSet presAssocID="{0B640FDE-71E2-4078-BADA-EFCECB401FB3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320D3F2D-937B-4BBD-81DD-FEE715B43C0F}" type="pres">
      <dgm:prSet presAssocID="{CADD2340-CF09-4F15-B070-E763AF0AF7B5}" presName="ChildAccent2" presStyleCnt="0"/>
      <dgm:spPr/>
    </dgm:pt>
    <dgm:pt modelId="{2FA3717A-AAF0-4C6D-8472-A91486072D39}" type="pres">
      <dgm:prSet presAssocID="{CADD2340-CF09-4F15-B070-E763AF0AF7B5}" presName="ChildAccent" presStyleLbl="alignImgPlace1" presStyleIdx="1" presStyleCnt="3"/>
      <dgm:spPr/>
    </dgm:pt>
    <dgm:pt modelId="{6379E306-F0F3-4BC6-B609-C82D0386B98F}" type="pres">
      <dgm:prSet presAssocID="{CADD2340-CF09-4F15-B070-E763AF0AF7B5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F44346E-336F-4794-8D04-9C42157CCA75}" type="pres">
      <dgm:prSet presAssocID="{CADD2340-CF09-4F15-B070-E763AF0AF7B5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AE1FA882-A6F0-4C23-9167-97AEB2824198}" type="pres">
      <dgm:prSet presAssocID="{BA69C05A-C98C-4BE8-90C8-16FD8FDB7729}" presName="ChildAccent1" presStyleCnt="0"/>
      <dgm:spPr/>
    </dgm:pt>
    <dgm:pt modelId="{6948E8FF-7869-4F97-8FE4-FFEB0E3AAADF}" type="pres">
      <dgm:prSet presAssocID="{BA69C05A-C98C-4BE8-90C8-16FD8FDB7729}" presName="ChildAccent" presStyleLbl="alignImgPlace1" presStyleIdx="2" presStyleCnt="3"/>
      <dgm:spPr/>
    </dgm:pt>
    <dgm:pt modelId="{2F3B8043-D1A5-4A59-86C8-7AAF4E0FD3C5}" type="pres">
      <dgm:prSet presAssocID="{BA69C05A-C98C-4BE8-90C8-16FD8FDB7729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48B522-4E9F-467F-965B-939007B3B398}" type="pres">
      <dgm:prSet presAssocID="{BA69C05A-C98C-4BE8-90C8-16FD8FDB7729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31F0D00F-FE02-44A9-9CC6-5437CBAD1F92}" type="presOf" srcId="{33B36A1C-8D9C-4255-B422-6AAD8F16FC87}" destId="{F56B4200-E40D-4215-8AD7-BF975378B9A1}" srcOrd="0" destOrd="0" presId="urn:microsoft.com/office/officeart/2011/layout/InterconnectedBlockProcess"/>
    <dgm:cxn modelId="{F3E5CD11-23A1-41AD-8CFB-02B1197FDB6F}" srcId="{BA69C05A-C98C-4BE8-90C8-16FD8FDB7729}" destId="{A69556A4-E766-4A66-BCC3-4E4C27B50C96}" srcOrd="0" destOrd="0" parTransId="{62E924D5-6903-4245-98E7-8D7D9D7BAFF8}" sibTransId="{2B26DB47-0941-4931-BB13-06A2757C2BFA}"/>
    <dgm:cxn modelId="{194EFE2C-36AC-4981-834E-569F0BC00CD8}" type="presOf" srcId="{A69556A4-E766-4A66-BCC3-4E4C27B50C96}" destId="{6948E8FF-7869-4F97-8FE4-FFEB0E3AAADF}" srcOrd="0" destOrd="0" presId="urn:microsoft.com/office/officeart/2011/layout/InterconnectedBlockProcess"/>
    <dgm:cxn modelId="{C26B5239-0C78-4156-B738-D9BA41D5FA96}" srcId="{CADD2340-CF09-4F15-B070-E763AF0AF7B5}" destId="{1CE4C2CC-69BF-420C-B855-AB6D98BE4ABF}" srcOrd="0" destOrd="0" parTransId="{1EB334CE-8535-46A1-AFEA-54E1E7D848F3}" sibTransId="{3C786C43-AD47-4748-AEC1-080C63A179C1}"/>
    <dgm:cxn modelId="{4397213E-58DD-4BF1-AFBC-659C6013BB2B}" srcId="{33B36A1C-8D9C-4255-B422-6AAD8F16FC87}" destId="{0B640FDE-71E2-4078-BADA-EFCECB401FB3}" srcOrd="2" destOrd="0" parTransId="{06043839-11DA-43CB-8425-9E93803D056C}" sibTransId="{1D10A61B-61FF-4C27-9BB4-790328475D03}"/>
    <dgm:cxn modelId="{3AFEAA59-C508-4FE4-B986-36EBA500EBEA}" srcId="{33B36A1C-8D9C-4255-B422-6AAD8F16FC87}" destId="{CADD2340-CF09-4F15-B070-E763AF0AF7B5}" srcOrd="1" destOrd="0" parTransId="{2B346DE5-1F34-4B5F-9DAC-7D345F37077F}" sibTransId="{5F46528F-CDA7-4F6C-BAAA-22F4872DFF12}"/>
    <dgm:cxn modelId="{8FFE3B7A-E7ED-42B7-82DC-3049EB9A39E9}" srcId="{33B36A1C-8D9C-4255-B422-6AAD8F16FC87}" destId="{BA69C05A-C98C-4BE8-90C8-16FD8FDB7729}" srcOrd="0" destOrd="0" parTransId="{D4B2C908-1A51-4054-8C84-C19C3EA2056D}" sibTransId="{A0EB18B2-1395-4E6E-8CC4-942F4E904228}"/>
    <dgm:cxn modelId="{88F4637A-6D53-48B7-BFDF-C326E3F97AB1}" type="presOf" srcId="{A69556A4-E766-4A66-BCC3-4E4C27B50C96}" destId="{2F3B8043-D1A5-4A59-86C8-7AAF4E0FD3C5}" srcOrd="1" destOrd="0" presId="urn:microsoft.com/office/officeart/2011/layout/InterconnectedBlockProcess"/>
    <dgm:cxn modelId="{A7A5BD8D-0594-4F80-9E63-C10FD083E94A}" type="presOf" srcId="{0B640FDE-71E2-4078-BADA-EFCECB401FB3}" destId="{65F8E777-3AAA-415B-B5A5-F98458125FD8}" srcOrd="0" destOrd="0" presId="urn:microsoft.com/office/officeart/2011/layout/InterconnectedBlockProcess"/>
    <dgm:cxn modelId="{6FFFB695-15B7-497C-8101-88E6696C6485}" type="presOf" srcId="{C4108D6E-5489-47E4-981B-2972DE69BB2A}" destId="{106C607E-E7FC-4C62-83DB-DA5D3DEC9E69}" srcOrd="1" destOrd="0" presId="urn:microsoft.com/office/officeart/2011/layout/InterconnectedBlockProcess"/>
    <dgm:cxn modelId="{6AAD1598-EF31-4C4F-81F1-D1D0A6A3B36F}" type="presOf" srcId="{1CE4C2CC-69BF-420C-B855-AB6D98BE4ABF}" destId="{2FA3717A-AAF0-4C6D-8472-A91486072D39}" srcOrd="0" destOrd="0" presId="urn:microsoft.com/office/officeart/2011/layout/InterconnectedBlockProcess"/>
    <dgm:cxn modelId="{10C8EFBE-E784-4A7A-A819-7088E9700A73}" type="presOf" srcId="{BA69C05A-C98C-4BE8-90C8-16FD8FDB7729}" destId="{E648B522-4E9F-467F-965B-939007B3B398}" srcOrd="0" destOrd="0" presId="urn:microsoft.com/office/officeart/2011/layout/InterconnectedBlockProcess"/>
    <dgm:cxn modelId="{E8CC6ABF-788E-4715-89F6-AB0519618D60}" type="presOf" srcId="{C4108D6E-5489-47E4-981B-2972DE69BB2A}" destId="{D26AADD2-199B-4956-AD24-C325CF68DB5E}" srcOrd="0" destOrd="0" presId="urn:microsoft.com/office/officeart/2011/layout/InterconnectedBlockProcess"/>
    <dgm:cxn modelId="{0CB079D5-200D-445D-943F-E18EF2BA929E}" type="presOf" srcId="{CADD2340-CF09-4F15-B070-E763AF0AF7B5}" destId="{AF44346E-336F-4794-8D04-9C42157CCA75}" srcOrd="0" destOrd="0" presId="urn:microsoft.com/office/officeart/2011/layout/InterconnectedBlockProcess"/>
    <dgm:cxn modelId="{0E0565DF-FA2E-4FB0-B78F-0D888B3CA0DE}" type="presOf" srcId="{1CE4C2CC-69BF-420C-B855-AB6D98BE4ABF}" destId="{6379E306-F0F3-4BC6-B609-C82D0386B98F}" srcOrd="1" destOrd="0" presId="urn:microsoft.com/office/officeart/2011/layout/InterconnectedBlockProcess"/>
    <dgm:cxn modelId="{AEBA59F6-F6E5-401C-BA08-DF6B9C6C0289}" srcId="{0B640FDE-71E2-4078-BADA-EFCECB401FB3}" destId="{C4108D6E-5489-47E4-981B-2972DE69BB2A}" srcOrd="0" destOrd="0" parTransId="{A6BE1144-5B37-4243-9448-A595AB2C5B68}" sibTransId="{E214FEEA-0225-4175-9215-0FE7C0B723CB}"/>
    <dgm:cxn modelId="{D24C4626-2CA1-4B36-B37F-A6AC1744D33B}" type="presParOf" srcId="{F56B4200-E40D-4215-8AD7-BF975378B9A1}" destId="{3D118E99-D7AF-43C7-9D52-1EBAF0FE6E26}" srcOrd="0" destOrd="0" presId="urn:microsoft.com/office/officeart/2011/layout/InterconnectedBlockProcess"/>
    <dgm:cxn modelId="{75AF2A2A-4A7C-4BCB-A089-3B9073987A6E}" type="presParOf" srcId="{3D118E99-D7AF-43C7-9D52-1EBAF0FE6E26}" destId="{D26AADD2-199B-4956-AD24-C325CF68DB5E}" srcOrd="0" destOrd="0" presId="urn:microsoft.com/office/officeart/2011/layout/InterconnectedBlockProcess"/>
    <dgm:cxn modelId="{FB81F123-E390-4F3C-B274-970201E1104B}" type="presParOf" srcId="{F56B4200-E40D-4215-8AD7-BF975378B9A1}" destId="{106C607E-E7FC-4C62-83DB-DA5D3DEC9E69}" srcOrd="1" destOrd="0" presId="urn:microsoft.com/office/officeart/2011/layout/InterconnectedBlockProcess"/>
    <dgm:cxn modelId="{5774AC26-9DB9-4510-9329-6B91AC2DC0CF}" type="presParOf" srcId="{F56B4200-E40D-4215-8AD7-BF975378B9A1}" destId="{65F8E777-3AAA-415B-B5A5-F98458125FD8}" srcOrd="2" destOrd="0" presId="urn:microsoft.com/office/officeart/2011/layout/InterconnectedBlockProcess"/>
    <dgm:cxn modelId="{B7F54BD0-8582-4046-AE4E-91E24BBC9168}" type="presParOf" srcId="{F56B4200-E40D-4215-8AD7-BF975378B9A1}" destId="{320D3F2D-937B-4BBD-81DD-FEE715B43C0F}" srcOrd="3" destOrd="0" presId="urn:microsoft.com/office/officeart/2011/layout/InterconnectedBlockProcess"/>
    <dgm:cxn modelId="{AB96E348-B51D-4594-9CD6-83F48DD439CF}" type="presParOf" srcId="{320D3F2D-937B-4BBD-81DD-FEE715B43C0F}" destId="{2FA3717A-AAF0-4C6D-8472-A91486072D39}" srcOrd="0" destOrd="0" presId="urn:microsoft.com/office/officeart/2011/layout/InterconnectedBlockProcess"/>
    <dgm:cxn modelId="{F872B503-027D-4577-9CAB-E048E70AB549}" type="presParOf" srcId="{F56B4200-E40D-4215-8AD7-BF975378B9A1}" destId="{6379E306-F0F3-4BC6-B609-C82D0386B98F}" srcOrd="4" destOrd="0" presId="urn:microsoft.com/office/officeart/2011/layout/InterconnectedBlockProcess"/>
    <dgm:cxn modelId="{E7856553-AB60-4C37-9842-272488BA3519}" type="presParOf" srcId="{F56B4200-E40D-4215-8AD7-BF975378B9A1}" destId="{AF44346E-336F-4794-8D04-9C42157CCA75}" srcOrd="5" destOrd="0" presId="urn:microsoft.com/office/officeart/2011/layout/InterconnectedBlockProcess"/>
    <dgm:cxn modelId="{880FD56F-DB64-445D-B6FB-3B9C3C4BB6FB}" type="presParOf" srcId="{F56B4200-E40D-4215-8AD7-BF975378B9A1}" destId="{AE1FA882-A6F0-4C23-9167-97AEB2824198}" srcOrd="6" destOrd="0" presId="urn:microsoft.com/office/officeart/2011/layout/InterconnectedBlockProcess"/>
    <dgm:cxn modelId="{4EE87C60-9781-4937-9C05-76E721261C36}" type="presParOf" srcId="{AE1FA882-A6F0-4C23-9167-97AEB2824198}" destId="{6948E8FF-7869-4F97-8FE4-FFEB0E3AAADF}" srcOrd="0" destOrd="0" presId="urn:microsoft.com/office/officeart/2011/layout/InterconnectedBlockProcess"/>
    <dgm:cxn modelId="{B8C71BA7-8479-4DBA-9A9E-D50243711153}" type="presParOf" srcId="{F56B4200-E40D-4215-8AD7-BF975378B9A1}" destId="{2F3B8043-D1A5-4A59-86C8-7AAF4E0FD3C5}" srcOrd="7" destOrd="0" presId="urn:microsoft.com/office/officeart/2011/layout/InterconnectedBlockProcess"/>
    <dgm:cxn modelId="{D0321668-63A8-4C13-8EB9-B744C32780AC}" type="presParOf" srcId="{F56B4200-E40D-4215-8AD7-BF975378B9A1}" destId="{E648B522-4E9F-467F-965B-939007B3B39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AADD2-199B-4956-AD24-C325CF68DB5E}">
      <dsp:nvSpPr>
        <dsp:cNvPr id="0" name=""/>
        <dsp:cNvSpPr/>
      </dsp:nvSpPr>
      <dsp:spPr>
        <a:xfrm>
          <a:off x="5069273" y="952059"/>
          <a:ext cx="2009943" cy="4466607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Seat Availability API</a:t>
          </a:r>
          <a:endParaRPr lang="en-IN" sz="2800" kern="1200" dirty="0"/>
        </a:p>
      </dsp:txBody>
      <dsp:txXfrm>
        <a:off x="5324360" y="952059"/>
        <a:ext cx="1754856" cy="4466607"/>
      </dsp:txXfrm>
    </dsp:sp>
    <dsp:sp modelId="{65F8E777-3AAA-415B-B5A5-F98458125FD8}">
      <dsp:nvSpPr>
        <dsp:cNvPr id="0" name=""/>
        <dsp:cNvSpPr/>
      </dsp:nvSpPr>
      <dsp:spPr>
        <a:xfrm>
          <a:off x="5069273" y="0"/>
          <a:ext cx="2009943" cy="9536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425" tIns="98425" rIns="98425" bIns="9842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API</a:t>
          </a:r>
          <a:endParaRPr lang="en-IN" sz="3100" kern="1200" dirty="0"/>
        </a:p>
      </dsp:txBody>
      <dsp:txXfrm>
        <a:off x="5069273" y="0"/>
        <a:ext cx="2009943" cy="953685"/>
      </dsp:txXfrm>
    </dsp:sp>
    <dsp:sp modelId="{2FA3717A-AAF0-4C6D-8472-A91486072D39}">
      <dsp:nvSpPr>
        <dsp:cNvPr id="0" name=""/>
        <dsp:cNvSpPr/>
      </dsp:nvSpPr>
      <dsp:spPr>
        <a:xfrm>
          <a:off x="3058726" y="952059"/>
          <a:ext cx="2009943" cy="414798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IRCTC </a:t>
          </a:r>
        </a:p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API</a:t>
          </a:r>
          <a:endParaRPr lang="en-IN" sz="2800" kern="1200" dirty="0"/>
        </a:p>
      </dsp:txBody>
      <dsp:txXfrm>
        <a:off x="3313813" y="952059"/>
        <a:ext cx="1754856" cy="4147989"/>
      </dsp:txXfrm>
    </dsp:sp>
    <dsp:sp modelId="{AF44346E-336F-4794-8D04-9C42157CCA75}">
      <dsp:nvSpPr>
        <dsp:cNvPr id="0" name=""/>
        <dsp:cNvSpPr/>
      </dsp:nvSpPr>
      <dsp:spPr>
        <a:xfrm>
          <a:off x="3058726" y="154432"/>
          <a:ext cx="2009943" cy="7976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425" tIns="98425" rIns="98425" bIns="9842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IRCTC</a:t>
          </a:r>
          <a:endParaRPr lang="en-IN" sz="3100" kern="1200" dirty="0"/>
        </a:p>
      </dsp:txBody>
      <dsp:txXfrm>
        <a:off x="3058726" y="154432"/>
        <a:ext cx="2009943" cy="797627"/>
      </dsp:txXfrm>
    </dsp:sp>
    <dsp:sp modelId="{6948E8FF-7869-4F97-8FE4-FFEB0E3AAADF}">
      <dsp:nvSpPr>
        <dsp:cNvPr id="0" name=""/>
        <dsp:cNvSpPr/>
      </dsp:nvSpPr>
      <dsp:spPr>
        <a:xfrm>
          <a:off x="1048782" y="952059"/>
          <a:ext cx="2009943" cy="382883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Website</a:t>
          </a:r>
          <a:endParaRPr lang="en-IN" sz="2800" kern="1200" dirty="0"/>
        </a:p>
      </dsp:txBody>
      <dsp:txXfrm>
        <a:off x="1303870" y="952059"/>
        <a:ext cx="1754856" cy="3828830"/>
      </dsp:txXfrm>
    </dsp:sp>
    <dsp:sp modelId="{E648B522-4E9F-467F-965B-939007B3B398}">
      <dsp:nvSpPr>
        <dsp:cNvPr id="0" name=""/>
        <dsp:cNvSpPr/>
      </dsp:nvSpPr>
      <dsp:spPr>
        <a:xfrm>
          <a:off x="1048782" y="313740"/>
          <a:ext cx="2009943" cy="6383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425" tIns="98425" rIns="98425" bIns="9842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TT.com</a:t>
          </a:r>
          <a:endParaRPr lang="en-IN" sz="3100" kern="1200" dirty="0"/>
        </a:p>
      </dsp:txBody>
      <dsp:txXfrm>
        <a:off x="1048782" y="313740"/>
        <a:ext cx="2009943" cy="63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EB8B-03D6-124F-8D69-13868AB3A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2CCC2-7975-6824-3977-789072EF7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34D7-06BB-114B-F44B-D1B329DE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D6C07-6A6F-AEF5-3F96-8EC193CC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0AEE3-4661-FF20-A69E-53A1B638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54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DB0F-F01A-2A3D-47DF-F2005996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C73DA-19B4-B4A3-C161-946D6DA1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C134-4F9F-F2E9-B544-6CB8D45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AC6E-22B8-4F28-2D5C-D07C78BD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5A53-3742-5DDF-4C61-313BABF3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9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3FC19-7B92-6F74-2B4D-B46B3EA95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38CDE-1D1D-A3D0-52AD-AF0CF4E8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896F-66EC-B5E5-7BD6-10BABDF3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22CC-15CF-FFB2-A02E-87B12EB6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2B94-49D2-4C0E-B0C1-653035D6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6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C647-CC71-67C3-4360-C946F698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028D-48A0-046A-46DC-B33F6387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E81E-B3C3-48EB-EBB1-9AFCC3ED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D06C-3970-21A4-58DA-594E396C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C2BE2-68C4-F12B-3664-79966C93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A01D-065F-27EA-FEC3-65D3280A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9AABE-95F2-A4E7-BFC2-B7648DD9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EA8B-D705-E028-8A08-A6A714D0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B7F2-F0DA-4021-34C3-603190B7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244A-1A94-7A0D-7B0C-93E72B9B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5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BCDF-F57E-5868-B141-DA67B1F1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655D-B80C-918C-81A2-7324D73BC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9B70-214F-14C2-E39B-2D626101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08D4E-CB3E-1F26-8763-6CD4547A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43C2-9793-527B-32C5-529D19B2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13565-777C-195C-84AF-FAB106EF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1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BB1-EBF6-045A-35AB-D581722C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976BF-98D7-3B88-DDBE-A99AFEE7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CED03-14E3-5FD6-5D45-A39161E1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65B1D-866F-9DF2-6FDA-BAB323E92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0AF4B-CA94-56DB-FF97-3A06BC458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357B1-EA1E-3EA5-5FEE-E64DA171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74ED6-E3C0-8F28-AD06-F4C461C3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FAA92-FFF6-2227-FBEE-79733B42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8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C49B-79DA-92D5-4C2F-596D015B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EB13-88A3-F682-E0EC-E4202CF3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0DA4D-D95D-FFF6-72D2-D59AA884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49081-D1E2-3775-D794-1F4080AA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9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6C752-20BF-DD76-EFBD-301A1ECF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7A67D-B439-6A95-13F0-79D21750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D9B78-B656-B824-BE60-77031F0A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34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216F-27AD-6FF3-133B-B65B7023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CDFD-9AC2-21CE-075B-7ACB32ED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9316F-665D-2D15-B5FF-69C9FB4BB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751AF-FC63-FB6B-1E7C-A20DAB6E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F510-3542-21D2-72D6-31AF7B7E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F6A93-9453-AE9C-5B16-98F62745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9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D898-2CCF-A486-0559-CCCCEA6E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63637-A04C-B29B-C733-DAE9B24C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61236-D5D8-55C5-3A60-53195C55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A1C2-2B76-5884-1C86-504CD823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53D29-8FB3-23C5-0908-07682FFD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606FE-F510-66F5-3287-A579512D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3202D-2D15-92B0-AB70-DD7BA7E1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1C4A0-941A-91EA-81B0-66F0FE9C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224B-F3AD-80B6-0EF7-F2666CEA0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8A165-70E9-4524-8EE3-B7B5BBE3023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DA52-6ADB-5645-4F82-C328FD23B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41FFF-892C-779D-37E1-E359FE688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F040-FFF9-4849-8B46-0F60498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3943-1540-740D-5E8A-DFFF58A15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16600" b="1" spc="600" dirty="0">
                <a:latin typeface="Abadi" panose="020B0604020104020204" pitchFamily="34" charset="0"/>
              </a:rPr>
              <a:t>tt.com</a:t>
            </a:r>
            <a:endParaRPr lang="en-IN" sz="16600" b="1" spc="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1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915183EB-E39D-CCFF-61D4-1A44A611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8" y="412377"/>
            <a:ext cx="10148944" cy="5979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41130-0314-3F10-1542-AB7532283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7035" y="822088"/>
            <a:ext cx="7637930" cy="4915550"/>
          </a:xfrm>
          <a:prstGeom prst="rect">
            <a:avLst/>
          </a:prstGeom>
        </p:spPr>
      </p:pic>
      <p:sp>
        <p:nvSpPr>
          <p:cNvPr id="8" name="Freeform 37">
            <a:extLst>
              <a:ext uri="{FF2B5EF4-FFF2-40B4-BE49-F238E27FC236}">
                <a16:creationId xmlns:a16="http://schemas.microsoft.com/office/drawing/2014/main" id="{9DF39F23-49AE-4AA7-F6AC-10C114BCFB8D}"/>
              </a:ext>
            </a:extLst>
          </p:cNvPr>
          <p:cNvSpPr/>
          <p:nvPr/>
        </p:nvSpPr>
        <p:spPr>
          <a:xfrm rot="5400000">
            <a:off x="1735220" y="1414828"/>
            <a:ext cx="4697950" cy="3614320"/>
          </a:xfrm>
          <a:custGeom>
            <a:avLst/>
            <a:gdLst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857249 w 3671887"/>
              <a:gd name="connsiteY5" fmla="*/ 1878019 h 2592390"/>
              <a:gd name="connsiteX6" fmla="*/ 857249 w 3671887"/>
              <a:gd name="connsiteY6" fmla="*/ 1878018 h 2592390"/>
              <a:gd name="connsiteX7" fmla="*/ 714371 w 3671887"/>
              <a:gd name="connsiteY7" fmla="*/ 1735140 h 2592390"/>
              <a:gd name="connsiteX8" fmla="*/ 142877 w 3671887"/>
              <a:gd name="connsiteY8" fmla="*/ 1735140 h 2592390"/>
              <a:gd name="connsiteX9" fmla="*/ 11227 w 3671887"/>
              <a:gd name="connsiteY9" fmla="*/ 1822404 h 2592390"/>
              <a:gd name="connsiteX10" fmla="*/ 0 w 3671887"/>
              <a:gd name="connsiteY10" fmla="*/ 1878013 h 2592390"/>
              <a:gd name="connsiteX11" fmla="*/ 0 w 3671887"/>
              <a:gd name="connsiteY11" fmla="*/ 0 h 2592390"/>
              <a:gd name="connsiteX12" fmla="*/ 3671887 w 3671887"/>
              <a:gd name="connsiteY12" fmla="*/ 2592389 h 2592390"/>
              <a:gd name="connsiteX13" fmla="*/ 714381 w 3671887"/>
              <a:gd name="connsiteY13" fmla="*/ 2592389 h 2592390"/>
              <a:gd name="connsiteX14" fmla="*/ 714376 w 3671887"/>
              <a:gd name="connsiteY14" fmla="*/ 2592390 h 2592390"/>
              <a:gd name="connsiteX15" fmla="*/ 142872 w 3671887"/>
              <a:gd name="connsiteY15" fmla="*/ 2592390 h 2592390"/>
              <a:gd name="connsiteX16" fmla="*/ 87263 w 3671887"/>
              <a:gd name="connsiteY16" fmla="*/ 2581163 h 2592390"/>
              <a:gd name="connsiteX17" fmla="*/ 11227 w 3671887"/>
              <a:gd name="connsiteY17" fmla="*/ 2505127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857249 w 3671887"/>
              <a:gd name="connsiteY5" fmla="*/ 1878019 h 2592390"/>
              <a:gd name="connsiteX6" fmla="*/ 857249 w 3671887"/>
              <a:gd name="connsiteY6" fmla="*/ 1878018 h 2592390"/>
              <a:gd name="connsiteX7" fmla="*/ 714371 w 3671887"/>
              <a:gd name="connsiteY7" fmla="*/ 1735140 h 2592390"/>
              <a:gd name="connsiteX8" fmla="*/ 142877 w 3671887"/>
              <a:gd name="connsiteY8" fmla="*/ 1735140 h 2592390"/>
              <a:gd name="connsiteX9" fmla="*/ 11227 w 3671887"/>
              <a:gd name="connsiteY9" fmla="*/ 1822404 h 2592390"/>
              <a:gd name="connsiteX10" fmla="*/ 0 w 3671887"/>
              <a:gd name="connsiteY10" fmla="*/ 1878013 h 2592390"/>
              <a:gd name="connsiteX11" fmla="*/ 0 w 3671887"/>
              <a:gd name="connsiteY11" fmla="*/ 0 h 2592390"/>
              <a:gd name="connsiteX12" fmla="*/ 3671887 w 3671887"/>
              <a:gd name="connsiteY12" fmla="*/ 2592389 h 2592390"/>
              <a:gd name="connsiteX13" fmla="*/ 714381 w 3671887"/>
              <a:gd name="connsiteY13" fmla="*/ 2592389 h 2592390"/>
              <a:gd name="connsiteX14" fmla="*/ 142872 w 3671887"/>
              <a:gd name="connsiteY14" fmla="*/ 2592390 h 2592390"/>
              <a:gd name="connsiteX15" fmla="*/ 87263 w 3671887"/>
              <a:gd name="connsiteY15" fmla="*/ 2581163 h 2592390"/>
              <a:gd name="connsiteX16" fmla="*/ 11227 w 3671887"/>
              <a:gd name="connsiteY16" fmla="*/ 2505127 h 2592390"/>
              <a:gd name="connsiteX17" fmla="*/ 0 w 3671887"/>
              <a:gd name="connsiteY17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857249 w 3671887"/>
              <a:gd name="connsiteY5" fmla="*/ 1878019 h 2592390"/>
              <a:gd name="connsiteX6" fmla="*/ 857249 w 3671887"/>
              <a:gd name="connsiteY6" fmla="*/ 1878018 h 2592390"/>
              <a:gd name="connsiteX7" fmla="*/ 714371 w 3671887"/>
              <a:gd name="connsiteY7" fmla="*/ 1735140 h 2592390"/>
              <a:gd name="connsiteX8" fmla="*/ 142877 w 3671887"/>
              <a:gd name="connsiteY8" fmla="*/ 1735140 h 2592390"/>
              <a:gd name="connsiteX9" fmla="*/ 11227 w 3671887"/>
              <a:gd name="connsiteY9" fmla="*/ 1822404 h 2592390"/>
              <a:gd name="connsiteX10" fmla="*/ 0 w 3671887"/>
              <a:gd name="connsiteY10" fmla="*/ 1878013 h 2592390"/>
              <a:gd name="connsiteX11" fmla="*/ 0 w 3671887"/>
              <a:gd name="connsiteY11" fmla="*/ 0 h 2592390"/>
              <a:gd name="connsiteX12" fmla="*/ 3671887 w 3671887"/>
              <a:gd name="connsiteY12" fmla="*/ 2592389 h 2592390"/>
              <a:gd name="connsiteX13" fmla="*/ 142872 w 3671887"/>
              <a:gd name="connsiteY13" fmla="*/ 2592390 h 2592390"/>
              <a:gd name="connsiteX14" fmla="*/ 87263 w 3671887"/>
              <a:gd name="connsiteY14" fmla="*/ 2581163 h 2592390"/>
              <a:gd name="connsiteX15" fmla="*/ 11227 w 3671887"/>
              <a:gd name="connsiteY15" fmla="*/ 2505127 h 2592390"/>
              <a:gd name="connsiteX16" fmla="*/ 0 w 3671887"/>
              <a:gd name="connsiteY16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857249 w 3671887"/>
              <a:gd name="connsiteY5" fmla="*/ 1878019 h 2592390"/>
              <a:gd name="connsiteX6" fmla="*/ 714371 w 3671887"/>
              <a:gd name="connsiteY6" fmla="*/ 1735140 h 2592390"/>
              <a:gd name="connsiteX7" fmla="*/ 142877 w 3671887"/>
              <a:gd name="connsiteY7" fmla="*/ 1735140 h 2592390"/>
              <a:gd name="connsiteX8" fmla="*/ 11227 w 3671887"/>
              <a:gd name="connsiteY8" fmla="*/ 1822404 h 2592390"/>
              <a:gd name="connsiteX9" fmla="*/ 0 w 3671887"/>
              <a:gd name="connsiteY9" fmla="*/ 1878013 h 2592390"/>
              <a:gd name="connsiteX10" fmla="*/ 0 w 3671887"/>
              <a:gd name="connsiteY10" fmla="*/ 0 h 2592390"/>
              <a:gd name="connsiteX11" fmla="*/ 3671887 w 3671887"/>
              <a:gd name="connsiteY11" fmla="*/ 2592389 h 2592390"/>
              <a:gd name="connsiteX12" fmla="*/ 142872 w 3671887"/>
              <a:gd name="connsiteY12" fmla="*/ 2592390 h 2592390"/>
              <a:gd name="connsiteX13" fmla="*/ 87263 w 3671887"/>
              <a:gd name="connsiteY13" fmla="*/ 2581163 h 2592390"/>
              <a:gd name="connsiteX14" fmla="*/ 11227 w 3671887"/>
              <a:gd name="connsiteY14" fmla="*/ 2505127 h 2592390"/>
              <a:gd name="connsiteX15" fmla="*/ 0 w 3671887"/>
              <a:gd name="connsiteY15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714371 w 3671887"/>
              <a:gd name="connsiteY5" fmla="*/ 1735140 h 2592390"/>
              <a:gd name="connsiteX6" fmla="*/ 142877 w 3671887"/>
              <a:gd name="connsiteY6" fmla="*/ 1735140 h 2592390"/>
              <a:gd name="connsiteX7" fmla="*/ 11227 w 3671887"/>
              <a:gd name="connsiteY7" fmla="*/ 1822404 h 2592390"/>
              <a:gd name="connsiteX8" fmla="*/ 0 w 3671887"/>
              <a:gd name="connsiteY8" fmla="*/ 1878013 h 2592390"/>
              <a:gd name="connsiteX9" fmla="*/ 0 w 3671887"/>
              <a:gd name="connsiteY9" fmla="*/ 0 h 2592390"/>
              <a:gd name="connsiteX10" fmla="*/ 3671887 w 3671887"/>
              <a:gd name="connsiteY10" fmla="*/ 2592389 h 2592390"/>
              <a:gd name="connsiteX11" fmla="*/ 142872 w 3671887"/>
              <a:gd name="connsiteY11" fmla="*/ 2592390 h 2592390"/>
              <a:gd name="connsiteX12" fmla="*/ 87263 w 3671887"/>
              <a:gd name="connsiteY12" fmla="*/ 2581163 h 2592390"/>
              <a:gd name="connsiteX13" fmla="*/ 11227 w 3671887"/>
              <a:gd name="connsiteY13" fmla="*/ 2505127 h 2592390"/>
              <a:gd name="connsiteX14" fmla="*/ 0 w 3671887"/>
              <a:gd name="connsiteY14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142877 w 3671887"/>
              <a:gd name="connsiteY5" fmla="*/ 1735140 h 2592390"/>
              <a:gd name="connsiteX6" fmla="*/ 11227 w 3671887"/>
              <a:gd name="connsiteY6" fmla="*/ 1822404 h 2592390"/>
              <a:gd name="connsiteX7" fmla="*/ 0 w 3671887"/>
              <a:gd name="connsiteY7" fmla="*/ 1878013 h 2592390"/>
              <a:gd name="connsiteX8" fmla="*/ 0 w 3671887"/>
              <a:gd name="connsiteY8" fmla="*/ 0 h 2592390"/>
              <a:gd name="connsiteX9" fmla="*/ 3671887 w 3671887"/>
              <a:gd name="connsiteY9" fmla="*/ 2592389 h 2592390"/>
              <a:gd name="connsiteX10" fmla="*/ 142872 w 3671887"/>
              <a:gd name="connsiteY10" fmla="*/ 2592390 h 2592390"/>
              <a:gd name="connsiteX11" fmla="*/ 87263 w 3671887"/>
              <a:gd name="connsiteY11" fmla="*/ 2581163 h 2592390"/>
              <a:gd name="connsiteX12" fmla="*/ 11227 w 3671887"/>
              <a:gd name="connsiteY12" fmla="*/ 2505127 h 2592390"/>
              <a:gd name="connsiteX13" fmla="*/ 0 w 3671887"/>
              <a:gd name="connsiteY13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142877 w 3671887"/>
              <a:gd name="connsiteY4" fmla="*/ 1735140 h 2592390"/>
              <a:gd name="connsiteX5" fmla="*/ 11227 w 3671887"/>
              <a:gd name="connsiteY5" fmla="*/ 1822404 h 2592390"/>
              <a:gd name="connsiteX6" fmla="*/ 0 w 3671887"/>
              <a:gd name="connsiteY6" fmla="*/ 1878013 h 2592390"/>
              <a:gd name="connsiteX7" fmla="*/ 0 w 3671887"/>
              <a:gd name="connsiteY7" fmla="*/ 0 h 2592390"/>
              <a:gd name="connsiteX8" fmla="*/ 3671887 w 3671887"/>
              <a:gd name="connsiteY8" fmla="*/ 2592389 h 2592390"/>
              <a:gd name="connsiteX9" fmla="*/ 142872 w 3671887"/>
              <a:gd name="connsiteY9" fmla="*/ 2592390 h 2592390"/>
              <a:gd name="connsiteX10" fmla="*/ 87263 w 3671887"/>
              <a:gd name="connsiteY10" fmla="*/ 2581163 h 2592390"/>
              <a:gd name="connsiteX11" fmla="*/ 11227 w 3671887"/>
              <a:gd name="connsiteY11" fmla="*/ 2505127 h 2592390"/>
              <a:gd name="connsiteX12" fmla="*/ 0 w 3671887"/>
              <a:gd name="connsiteY12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11227 w 3671887"/>
              <a:gd name="connsiteY4" fmla="*/ 1822404 h 2592390"/>
              <a:gd name="connsiteX5" fmla="*/ 0 w 3671887"/>
              <a:gd name="connsiteY5" fmla="*/ 1878013 h 2592390"/>
              <a:gd name="connsiteX6" fmla="*/ 0 w 3671887"/>
              <a:gd name="connsiteY6" fmla="*/ 0 h 2592390"/>
              <a:gd name="connsiteX7" fmla="*/ 3671887 w 3671887"/>
              <a:gd name="connsiteY7" fmla="*/ 2592389 h 2592390"/>
              <a:gd name="connsiteX8" fmla="*/ 142872 w 3671887"/>
              <a:gd name="connsiteY8" fmla="*/ 2592390 h 2592390"/>
              <a:gd name="connsiteX9" fmla="*/ 87263 w 3671887"/>
              <a:gd name="connsiteY9" fmla="*/ 2581163 h 2592390"/>
              <a:gd name="connsiteX10" fmla="*/ 11227 w 3671887"/>
              <a:gd name="connsiteY10" fmla="*/ 2505127 h 2592390"/>
              <a:gd name="connsiteX11" fmla="*/ 0 w 3671887"/>
              <a:gd name="connsiteY11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1227 w 3671887"/>
              <a:gd name="connsiteY3" fmla="*/ 1822404 h 2592390"/>
              <a:gd name="connsiteX4" fmla="*/ 0 w 3671887"/>
              <a:gd name="connsiteY4" fmla="*/ 1878013 h 2592390"/>
              <a:gd name="connsiteX5" fmla="*/ 0 w 3671887"/>
              <a:gd name="connsiteY5" fmla="*/ 0 h 2592390"/>
              <a:gd name="connsiteX6" fmla="*/ 3671887 w 3671887"/>
              <a:gd name="connsiteY6" fmla="*/ 2592389 h 2592390"/>
              <a:gd name="connsiteX7" fmla="*/ 142872 w 3671887"/>
              <a:gd name="connsiteY7" fmla="*/ 2592390 h 2592390"/>
              <a:gd name="connsiteX8" fmla="*/ 87263 w 3671887"/>
              <a:gd name="connsiteY8" fmla="*/ 2581163 h 2592390"/>
              <a:gd name="connsiteX9" fmla="*/ 11227 w 3671887"/>
              <a:gd name="connsiteY9" fmla="*/ 2505127 h 2592390"/>
              <a:gd name="connsiteX10" fmla="*/ 0 w 3671887"/>
              <a:gd name="connsiteY10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0 w 3671887"/>
              <a:gd name="connsiteY3" fmla="*/ 1878013 h 2592390"/>
              <a:gd name="connsiteX4" fmla="*/ 0 w 3671887"/>
              <a:gd name="connsiteY4" fmla="*/ 0 h 2592390"/>
              <a:gd name="connsiteX5" fmla="*/ 3671887 w 3671887"/>
              <a:gd name="connsiteY5" fmla="*/ 2592389 h 2592390"/>
              <a:gd name="connsiteX6" fmla="*/ 142872 w 3671887"/>
              <a:gd name="connsiteY6" fmla="*/ 2592390 h 2592390"/>
              <a:gd name="connsiteX7" fmla="*/ 87263 w 3671887"/>
              <a:gd name="connsiteY7" fmla="*/ 2581163 h 2592390"/>
              <a:gd name="connsiteX8" fmla="*/ 11227 w 3671887"/>
              <a:gd name="connsiteY8" fmla="*/ 2505127 h 2592390"/>
              <a:gd name="connsiteX9" fmla="*/ 0 w 3671887"/>
              <a:gd name="connsiteY9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0 w 3671887"/>
              <a:gd name="connsiteY2" fmla="*/ 1878013 h 2592390"/>
              <a:gd name="connsiteX3" fmla="*/ 0 w 3671887"/>
              <a:gd name="connsiteY3" fmla="*/ 0 h 2592390"/>
              <a:gd name="connsiteX4" fmla="*/ 3671887 w 3671887"/>
              <a:gd name="connsiteY4" fmla="*/ 2592389 h 2592390"/>
              <a:gd name="connsiteX5" fmla="*/ 142872 w 3671887"/>
              <a:gd name="connsiteY5" fmla="*/ 2592390 h 2592390"/>
              <a:gd name="connsiteX6" fmla="*/ 87263 w 3671887"/>
              <a:gd name="connsiteY6" fmla="*/ 2581163 h 2592390"/>
              <a:gd name="connsiteX7" fmla="*/ 11227 w 3671887"/>
              <a:gd name="connsiteY7" fmla="*/ 2505127 h 2592390"/>
              <a:gd name="connsiteX8" fmla="*/ 0 w 3671887"/>
              <a:gd name="connsiteY8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0 w 3671887"/>
              <a:gd name="connsiteY2" fmla="*/ 0 h 2592390"/>
              <a:gd name="connsiteX3" fmla="*/ 3671887 w 3671887"/>
              <a:gd name="connsiteY3" fmla="*/ 2592389 h 2592390"/>
              <a:gd name="connsiteX4" fmla="*/ 142872 w 3671887"/>
              <a:gd name="connsiteY4" fmla="*/ 2592390 h 2592390"/>
              <a:gd name="connsiteX5" fmla="*/ 87263 w 3671887"/>
              <a:gd name="connsiteY5" fmla="*/ 2581163 h 2592390"/>
              <a:gd name="connsiteX6" fmla="*/ 11227 w 3671887"/>
              <a:gd name="connsiteY6" fmla="*/ 2505127 h 2592390"/>
              <a:gd name="connsiteX7" fmla="*/ 0 w 3671887"/>
              <a:gd name="connsiteY7" fmla="*/ 2449518 h 259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887" h="2592390">
                <a:moveTo>
                  <a:pt x="0" y="2449518"/>
                </a:moveTo>
                <a:lnTo>
                  <a:pt x="0" y="1878014"/>
                </a:lnTo>
                <a:lnTo>
                  <a:pt x="0" y="0"/>
                </a:lnTo>
                <a:lnTo>
                  <a:pt x="3671887" y="2592389"/>
                </a:lnTo>
                <a:lnTo>
                  <a:pt x="142872" y="2592390"/>
                </a:lnTo>
                <a:lnTo>
                  <a:pt x="87263" y="2581163"/>
                </a:lnTo>
                <a:cubicBezTo>
                  <a:pt x="53075" y="2566702"/>
                  <a:pt x="25687" y="2539314"/>
                  <a:pt x="11227" y="2505127"/>
                </a:cubicBezTo>
                <a:lnTo>
                  <a:pt x="0" y="244951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0000"/>
                </a:schemeClr>
              </a:gs>
              <a:gs pos="7500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10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1104-0BF8-7503-C1DC-9D4CA58A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17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Vision &amp; Future Goals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7960-FE68-94FC-FF71-23B2EB76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sz="2800" dirty="0">
              <a:latin typeface="Abadi" panose="020B06040201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One Stop for Everything about Indian Trains.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Community </a:t>
            </a:r>
            <a:r>
              <a:rPr lang="en-US" sz="2800">
                <a:latin typeface="Abadi" panose="020B0604020104020204" pitchFamily="34" charset="0"/>
              </a:rPr>
              <a:t>of Travelers.</a:t>
            </a:r>
            <a:endParaRPr lang="en-US" sz="2800" dirty="0">
              <a:latin typeface="Abadi" panose="020B06040201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Ticket Booking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Integrate UTS (Unreserved Ticket Booking System).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Promise a Minimalistic Model.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Simple, Clean &amp; Fast UI/UX.</a:t>
            </a:r>
          </a:p>
          <a:p>
            <a:pPr lvl="1"/>
            <a:endParaRPr lang="en-IN" sz="2800" dirty="0">
              <a:latin typeface="Abadi" panose="020B0604020104020204" pitchFamily="34" charset="0"/>
            </a:endParaRPr>
          </a:p>
          <a:p>
            <a:pPr lvl="1"/>
            <a:endParaRPr lang="en-IN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0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64CC-846A-DA21-E950-EAB1E495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84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Sustainability – Revenue Model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500C-8F9C-2CFB-12F1-1C77C86A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221865"/>
            <a:ext cx="989076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Competitive Pricing - Booking (Low Agent Charges) + Combine with Vouchers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badi" panose="020B0604020104020204" pitchFamily="34" charset="0"/>
              </a:rPr>
              <a:t>UTS (Unreserved Ticket Booking System)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badi" panose="020B0604020104020204" pitchFamily="34" charset="0"/>
              </a:rPr>
              <a:t>Advertising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76354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9497-24B3-4E5D-376A-0AA2537F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78233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1549-8913-F754-087E-7BEAA8B0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5880"/>
            <a:ext cx="10668000" cy="5323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Why train tickets are always waiting?</a:t>
            </a:r>
          </a:p>
          <a:p>
            <a:pPr marL="0" indent="0" algn="r">
              <a:buNone/>
            </a:pPr>
            <a:r>
              <a:rPr lang="en-IN" dirty="0">
                <a:latin typeface="Abadi" panose="020B0604020104020204" pitchFamily="34" charset="0"/>
              </a:rPr>
              <a:t>- Every India Train Traveller</a:t>
            </a:r>
          </a:p>
          <a:p>
            <a:pPr marL="0" indent="0">
              <a:buNone/>
            </a:pPr>
            <a:endParaRPr lang="en-US" sz="2000" b="1" i="0" dirty="0">
              <a:solidFill>
                <a:srgbClr val="282828"/>
              </a:solidFill>
              <a:effectLst/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282828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sz="2000" b="1" i="0" dirty="0">
              <a:solidFill>
                <a:srgbClr val="282828"/>
              </a:solidFill>
              <a:effectLst/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sz="4000" b="1" i="0" dirty="0">
                <a:solidFill>
                  <a:srgbClr val="2828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Railways Running on Losses a Sign of Gaps in ‘Overall Planning and Management’</a:t>
            </a:r>
          </a:p>
          <a:p>
            <a:pPr marL="3657600" lvl="8" indent="0" algn="r">
              <a:buNone/>
            </a:pPr>
            <a:r>
              <a:rPr lang="en-US" sz="2800" dirty="0">
                <a:solidFill>
                  <a:srgbClr val="282828"/>
                </a:solidFill>
                <a:latin typeface="Abadi" panose="020B0604020104020204" pitchFamily="34" charset="0"/>
              </a:rPr>
              <a:t>- The Wire</a:t>
            </a:r>
            <a:endParaRPr lang="en-US" sz="2800" i="0" dirty="0">
              <a:solidFill>
                <a:srgbClr val="282828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2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EBD9-581F-8710-25B6-84BEFADB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  <a:cs typeface="Aharoni" panose="02010803020104030203" pitchFamily="2" charset="-79"/>
              </a:rPr>
              <a:t>So, What’s the </a:t>
            </a:r>
            <a:r>
              <a:rPr lang="en-US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PROBLEM?</a:t>
            </a:r>
            <a:endParaRPr lang="en-IN" b="1" dirty="0">
              <a:latin typeface="Bahnschrift SemiBold" panose="020B05020402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2E19AA94-F73B-43A8-65B5-A632A0EDACD3}"/>
              </a:ext>
            </a:extLst>
          </p:cNvPr>
          <p:cNvGrpSpPr/>
          <p:nvPr/>
        </p:nvGrpSpPr>
        <p:grpSpPr>
          <a:xfrm>
            <a:off x="1564576" y="2044437"/>
            <a:ext cx="9311703" cy="3248302"/>
            <a:chOff x="2042113" y="2430516"/>
            <a:chExt cx="7071542" cy="2269279"/>
          </a:xfrm>
        </p:grpSpPr>
        <p:sp>
          <p:nvSpPr>
            <p:cNvPr id="367" name="Google Shape;279;p18">
              <a:extLst>
                <a:ext uri="{FF2B5EF4-FFF2-40B4-BE49-F238E27FC236}">
                  <a16:creationId xmlns:a16="http://schemas.microsoft.com/office/drawing/2014/main" id="{C72EE3B4-B657-89A6-FCE4-2B51AC1B38D2}"/>
                </a:ext>
              </a:extLst>
            </p:cNvPr>
            <p:cNvSpPr/>
            <p:nvPr/>
          </p:nvSpPr>
          <p:spPr>
            <a:xfrm>
              <a:off x="2818640" y="3463756"/>
              <a:ext cx="534949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8" name="Google Shape;280;p18">
              <a:extLst>
                <a:ext uri="{FF2B5EF4-FFF2-40B4-BE49-F238E27FC236}">
                  <a16:creationId xmlns:a16="http://schemas.microsoft.com/office/drawing/2014/main" id="{1FC93E93-E9DB-F676-B919-712C3B664FC5}"/>
                </a:ext>
              </a:extLst>
            </p:cNvPr>
            <p:cNvSpPr/>
            <p:nvPr/>
          </p:nvSpPr>
          <p:spPr>
            <a:xfrm>
              <a:off x="2748292" y="2827713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0" name="Google Shape;282;p18">
              <a:extLst>
                <a:ext uri="{FF2B5EF4-FFF2-40B4-BE49-F238E27FC236}">
                  <a16:creationId xmlns:a16="http://schemas.microsoft.com/office/drawing/2014/main" id="{F27B6601-AB3B-0AE5-AFC4-06853ED9BE12}"/>
                </a:ext>
              </a:extLst>
            </p:cNvPr>
            <p:cNvSpPr/>
            <p:nvPr/>
          </p:nvSpPr>
          <p:spPr>
            <a:xfrm>
              <a:off x="2042113" y="2430516"/>
              <a:ext cx="1412722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Delhi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1" name="Google Shape;283;p18">
              <a:extLst>
                <a:ext uri="{FF2B5EF4-FFF2-40B4-BE49-F238E27FC236}">
                  <a16:creationId xmlns:a16="http://schemas.microsoft.com/office/drawing/2014/main" id="{4272BC42-3EFE-361E-0F80-93F4AD38ADDD}"/>
                </a:ext>
              </a:extLst>
            </p:cNvPr>
            <p:cNvSpPr/>
            <p:nvPr/>
          </p:nvSpPr>
          <p:spPr>
            <a:xfrm>
              <a:off x="2455296" y="3283225"/>
              <a:ext cx="585975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2" name="Google Shape;284;p18">
              <a:extLst>
                <a:ext uri="{FF2B5EF4-FFF2-40B4-BE49-F238E27FC236}">
                  <a16:creationId xmlns:a16="http://schemas.microsoft.com/office/drawing/2014/main" id="{52DC454C-173C-4E97-3F00-B596AF380E2C}"/>
                </a:ext>
              </a:extLst>
            </p:cNvPr>
            <p:cNvSpPr/>
            <p:nvPr/>
          </p:nvSpPr>
          <p:spPr>
            <a:xfrm>
              <a:off x="2530523" y="3364141"/>
              <a:ext cx="435932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3" name="Google Shape;285;p18">
              <a:extLst>
                <a:ext uri="{FF2B5EF4-FFF2-40B4-BE49-F238E27FC236}">
                  <a16:creationId xmlns:a16="http://schemas.microsoft.com/office/drawing/2014/main" id="{AB03B2C8-6A52-514C-56BE-E77487CC5F1E}"/>
                </a:ext>
              </a:extLst>
            </p:cNvPr>
            <p:cNvSpPr/>
            <p:nvPr/>
          </p:nvSpPr>
          <p:spPr>
            <a:xfrm>
              <a:off x="2643676" y="3477667"/>
              <a:ext cx="209603" cy="209225"/>
            </a:xfrm>
            <a:custGeom>
              <a:avLst/>
              <a:gdLst/>
              <a:ahLst/>
              <a:cxnLst/>
              <a:rect l="l" t="t" r="r" b="b"/>
              <a:pathLst>
                <a:path w="6704" h="6692" extrusionOk="0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6" name="Google Shape;288;p18">
              <a:extLst>
                <a:ext uri="{FF2B5EF4-FFF2-40B4-BE49-F238E27FC236}">
                  <a16:creationId xmlns:a16="http://schemas.microsoft.com/office/drawing/2014/main" id="{45C79712-88D7-2774-B1C7-D09A3526344A}"/>
                </a:ext>
              </a:extLst>
            </p:cNvPr>
            <p:cNvSpPr/>
            <p:nvPr/>
          </p:nvSpPr>
          <p:spPr>
            <a:xfrm>
              <a:off x="5003104" y="2827713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9" name="Google Shape;291;p18">
              <a:extLst>
                <a:ext uri="{FF2B5EF4-FFF2-40B4-BE49-F238E27FC236}">
                  <a16:creationId xmlns:a16="http://schemas.microsoft.com/office/drawing/2014/main" id="{6FDF2A5D-71A1-821D-6D66-E2C86F9CDFE1}"/>
                </a:ext>
              </a:extLst>
            </p:cNvPr>
            <p:cNvSpPr/>
            <p:nvPr/>
          </p:nvSpPr>
          <p:spPr>
            <a:xfrm>
              <a:off x="4297473" y="2444451"/>
              <a:ext cx="1412347" cy="336536"/>
            </a:xfrm>
            <a:custGeom>
              <a:avLst/>
              <a:gdLst/>
              <a:ahLst/>
              <a:cxnLst/>
              <a:rect l="l" t="t" r="r" b="b"/>
              <a:pathLst>
                <a:path w="45173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Mumbai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292;p18">
              <a:extLst>
                <a:ext uri="{FF2B5EF4-FFF2-40B4-BE49-F238E27FC236}">
                  <a16:creationId xmlns:a16="http://schemas.microsoft.com/office/drawing/2014/main" id="{F25510C7-21E0-327D-64DE-6AD3F44DCD47}"/>
                </a:ext>
              </a:extLst>
            </p:cNvPr>
            <p:cNvSpPr/>
            <p:nvPr/>
          </p:nvSpPr>
          <p:spPr>
            <a:xfrm>
              <a:off x="4396679" y="3469851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293;p18">
              <a:extLst>
                <a:ext uri="{FF2B5EF4-FFF2-40B4-BE49-F238E27FC236}">
                  <a16:creationId xmlns:a16="http://schemas.microsoft.com/office/drawing/2014/main" id="{49138290-1254-AC1E-6006-BD7B34F0719F}"/>
                </a:ext>
              </a:extLst>
            </p:cNvPr>
            <p:cNvSpPr/>
            <p:nvPr/>
          </p:nvSpPr>
          <p:spPr>
            <a:xfrm>
              <a:off x="5079406" y="3469851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2" name="Google Shape;294;p18">
              <a:extLst>
                <a:ext uri="{FF2B5EF4-FFF2-40B4-BE49-F238E27FC236}">
                  <a16:creationId xmlns:a16="http://schemas.microsoft.com/office/drawing/2014/main" id="{88CFFB7E-84AC-5428-E4F3-E18993F97E05}"/>
                </a:ext>
              </a:extLst>
            </p:cNvPr>
            <p:cNvSpPr/>
            <p:nvPr/>
          </p:nvSpPr>
          <p:spPr>
            <a:xfrm>
              <a:off x="4710873" y="3289321"/>
              <a:ext cx="585942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3" name="Google Shape;295;p18">
              <a:extLst>
                <a:ext uri="{FF2B5EF4-FFF2-40B4-BE49-F238E27FC236}">
                  <a16:creationId xmlns:a16="http://schemas.microsoft.com/office/drawing/2014/main" id="{0243B411-FEBA-DE07-B0C2-78727A5F9BD1}"/>
                </a:ext>
              </a:extLst>
            </p:cNvPr>
            <p:cNvSpPr/>
            <p:nvPr/>
          </p:nvSpPr>
          <p:spPr>
            <a:xfrm>
              <a:off x="4784960" y="3364141"/>
              <a:ext cx="436307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4" name="Google Shape;296;p18">
              <a:extLst>
                <a:ext uri="{FF2B5EF4-FFF2-40B4-BE49-F238E27FC236}">
                  <a16:creationId xmlns:a16="http://schemas.microsoft.com/office/drawing/2014/main" id="{707E487B-2730-6EFF-917C-2ED6F398D2CB}"/>
                </a:ext>
              </a:extLst>
            </p:cNvPr>
            <p:cNvSpPr/>
            <p:nvPr/>
          </p:nvSpPr>
          <p:spPr>
            <a:xfrm>
              <a:off x="4921187" y="3477292"/>
              <a:ext cx="163455" cy="204035"/>
            </a:xfrm>
            <a:custGeom>
              <a:avLst/>
              <a:gdLst/>
              <a:ahLst/>
              <a:cxnLst/>
              <a:rect l="l" t="t" r="r" b="b"/>
              <a:pathLst>
                <a:path w="5228" h="6526" extrusionOk="0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6" name="Google Shape;298;p18">
              <a:extLst>
                <a:ext uri="{FF2B5EF4-FFF2-40B4-BE49-F238E27FC236}">
                  <a16:creationId xmlns:a16="http://schemas.microsoft.com/office/drawing/2014/main" id="{540BA5E8-36A7-AA50-82AF-C6148F7A1FE0}"/>
                </a:ext>
              </a:extLst>
            </p:cNvPr>
            <p:cNvSpPr/>
            <p:nvPr/>
          </p:nvSpPr>
          <p:spPr>
            <a:xfrm>
              <a:off x="6655210" y="3469851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299;p18">
              <a:extLst>
                <a:ext uri="{FF2B5EF4-FFF2-40B4-BE49-F238E27FC236}">
                  <a16:creationId xmlns:a16="http://schemas.microsoft.com/office/drawing/2014/main" id="{FF028B58-86ED-D8D6-37F9-6E0AB7D9DE20}"/>
                </a:ext>
              </a:extLst>
            </p:cNvPr>
            <p:cNvSpPr/>
            <p:nvPr/>
          </p:nvSpPr>
          <p:spPr>
            <a:xfrm>
              <a:off x="7330497" y="3469851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8" name="Google Shape;300;p18">
              <a:extLst>
                <a:ext uri="{FF2B5EF4-FFF2-40B4-BE49-F238E27FC236}">
                  <a16:creationId xmlns:a16="http://schemas.microsoft.com/office/drawing/2014/main" id="{59354650-57F4-1B30-6055-004D93D7592F}"/>
                </a:ext>
              </a:extLst>
            </p:cNvPr>
            <p:cNvSpPr/>
            <p:nvPr/>
          </p:nvSpPr>
          <p:spPr>
            <a:xfrm>
              <a:off x="7257898" y="2827713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0" name="Google Shape;302;p18">
              <a:extLst>
                <a:ext uri="{FF2B5EF4-FFF2-40B4-BE49-F238E27FC236}">
                  <a16:creationId xmlns:a16="http://schemas.microsoft.com/office/drawing/2014/main" id="{76A1717D-AAB9-6728-F176-091095F589B1}"/>
                </a:ext>
              </a:extLst>
            </p:cNvPr>
            <p:cNvSpPr/>
            <p:nvPr/>
          </p:nvSpPr>
          <p:spPr>
            <a:xfrm>
              <a:off x="6551344" y="2433382"/>
              <a:ext cx="1412722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Bangalore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1" name="Google Shape;303;p18">
              <a:extLst>
                <a:ext uri="{FF2B5EF4-FFF2-40B4-BE49-F238E27FC236}">
                  <a16:creationId xmlns:a16="http://schemas.microsoft.com/office/drawing/2014/main" id="{C7AEE874-07AB-4BBB-9ADB-E12555CF0E0A}"/>
                </a:ext>
              </a:extLst>
            </p:cNvPr>
            <p:cNvSpPr/>
            <p:nvPr/>
          </p:nvSpPr>
          <p:spPr>
            <a:xfrm>
              <a:off x="6964933" y="3289322"/>
              <a:ext cx="585942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2" name="Google Shape;304;p18">
              <a:extLst>
                <a:ext uri="{FF2B5EF4-FFF2-40B4-BE49-F238E27FC236}">
                  <a16:creationId xmlns:a16="http://schemas.microsoft.com/office/drawing/2014/main" id="{D50D4C32-4C44-0E78-CA2D-D96F9D6D87CA}"/>
                </a:ext>
              </a:extLst>
            </p:cNvPr>
            <p:cNvSpPr/>
            <p:nvPr/>
          </p:nvSpPr>
          <p:spPr>
            <a:xfrm>
              <a:off x="7039754" y="3364142"/>
              <a:ext cx="435932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3" name="Google Shape;305;p18">
              <a:extLst>
                <a:ext uri="{FF2B5EF4-FFF2-40B4-BE49-F238E27FC236}">
                  <a16:creationId xmlns:a16="http://schemas.microsoft.com/office/drawing/2014/main" id="{FCEE38B7-B296-3B2A-88A8-21ACC32FFCBC}"/>
                </a:ext>
              </a:extLst>
            </p:cNvPr>
            <p:cNvSpPr/>
            <p:nvPr/>
          </p:nvSpPr>
          <p:spPr>
            <a:xfrm>
              <a:off x="7141744" y="3549142"/>
              <a:ext cx="116557" cy="116181"/>
            </a:xfrm>
            <a:custGeom>
              <a:avLst/>
              <a:gdLst/>
              <a:ahLst/>
              <a:cxnLst/>
              <a:rect l="l" t="t" r="r" b="b"/>
              <a:pathLst>
                <a:path w="3728" h="3716" extrusionOk="0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06;p18">
              <a:extLst>
                <a:ext uri="{FF2B5EF4-FFF2-40B4-BE49-F238E27FC236}">
                  <a16:creationId xmlns:a16="http://schemas.microsoft.com/office/drawing/2014/main" id="{76D322FF-034B-D772-F259-12477849D075}"/>
                </a:ext>
              </a:extLst>
            </p:cNvPr>
            <p:cNvSpPr/>
            <p:nvPr/>
          </p:nvSpPr>
          <p:spPr>
            <a:xfrm>
              <a:off x="7260493" y="3565869"/>
              <a:ext cx="113212" cy="112523"/>
            </a:xfrm>
            <a:custGeom>
              <a:avLst/>
              <a:gdLst/>
              <a:ahLst/>
              <a:cxnLst/>
              <a:rect l="l" t="t" r="r" b="b"/>
              <a:pathLst>
                <a:path w="3621" h="3599" extrusionOk="0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5" name="Google Shape;307;p18">
              <a:extLst>
                <a:ext uri="{FF2B5EF4-FFF2-40B4-BE49-F238E27FC236}">
                  <a16:creationId xmlns:a16="http://schemas.microsoft.com/office/drawing/2014/main" id="{A7989AF6-CFCA-5114-2D02-F84B36C19BE7}"/>
                </a:ext>
              </a:extLst>
            </p:cNvPr>
            <p:cNvSpPr/>
            <p:nvPr/>
          </p:nvSpPr>
          <p:spPr>
            <a:xfrm>
              <a:off x="7270185" y="3524567"/>
              <a:ext cx="12318" cy="12318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6" name="Google Shape;308;p18">
              <a:extLst>
                <a:ext uri="{FF2B5EF4-FFF2-40B4-BE49-F238E27FC236}">
                  <a16:creationId xmlns:a16="http://schemas.microsoft.com/office/drawing/2014/main" id="{151EB261-9DA7-ED4B-F3E1-7031D15E1D57}"/>
                </a:ext>
              </a:extLst>
            </p:cNvPr>
            <p:cNvSpPr/>
            <p:nvPr/>
          </p:nvSpPr>
          <p:spPr>
            <a:xfrm>
              <a:off x="7231102" y="3486235"/>
              <a:ext cx="90857" cy="89011"/>
            </a:xfrm>
            <a:custGeom>
              <a:avLst/>
              <a:gdLst/>
              <a:ahLst/>
              <a:cxnLst/>
              <a:rect l="l" t="t" r="r" b="b"/>
              <a:pathLst>
                <a:path w="2906" h="2847" extrusionOk="0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9" name="Google Shape;311;p18">
              <a:extLst>
                <a:ext uri="{FF2B5EF4-FFF2-40B4-BE49-F238E27FC236}">
                  <a16:creationId xmlns:a16="http://schemas.microsoft.com/office/drawing/2014/main" id="{F6487122-A688-A926-742D-24A8D385347A}"/>
                </a:ext>
              </a:extLst>
            </p:cNvPr>
            <p:cNvSpPr/>
            <p:nvPr/>
          </p:nvSpPr>
          <p:spPr>
            <a:xfrm>
              <a:off x="3265325" y="3463756"/>
              <a:ext cx="534949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0" name="Google Shape;312;p18">
              <a:extLst>
                <a:ext uri="{FF2B5EF4-FFF2-40B4-BE49-F238E27FC236}">
                  <a16:creationId xmlns:a16="http://schemas.microsoft.com/office/drawing/2014/main" id="{9E234222-CDF7-EF47-14B6-7F43F48F622F}"/>
                </a:ext>
              </a:extLst>
            </p:cNvPr>
            <p:cNvSpPr/>
            <p:nvPr/>
          </p:nvSpPr>
          <p:spPr>
            <a:xfrm>
              <a:off x="3948449" y="3469853"/>
              <a:ext cx="534605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1" name="Google Shape;313;p18">
              <a:extLst>
                <a:ext uri="{FF2B5EF4-FFF2-40B4-BE49-F238E27FC236}">
                  <a16:creationId xmlns:a16="http://schemas.microsoft.com/office/drawing/2014/main" id="{6F8BD42B-206F-575E-DDD8-C7A06EBA299C}"/>
                </a:ext>
              </a:extLst>
            </p:cNvPr>
            <p:cNvSpPr/>
            <p:nvPr/>
          </p:nvSpPr>
          <p:spPr>
            <a:xfrm>
              <a:off x="3875895" y="3587850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315;p18">
              <a:extLst>
                <a:ext uri="{FF2B5EF4-FFF2-40B4-BE49-F238E27FC236}">
                  <a16:creationId xmlns:a16="http://schemas.microsoft.com/office/drawing/2014/main" id="{86FD607F-0E7D-5E10-C9C0-C1157C010316}"/>
                </a:ext>
              </a:extLst>
            </p:cNvPr>
            <p:cNvSpPr/>
            <p:nvPr/>
          </p:nvSpPr>
          <p:spPr>
            <a:xfrm>
              <a:off x="3169342" y="4357565"/>
              <a:ext cx="1412722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UP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4" name="Google Shape;316;p18">
              <a:extLst>
                <a:ext uri="{FF2B5EF4-FFF2-40B4-BE49-F238E27FC236}">
                  <a16:creationId xmlns:a16="http://schemas.microsoft.com/office/drawing/2014/main" id="{8F0D893A-6751-0E2A-00A0-8A171B85F487}"/>
                </a:ext>
              </a:extLst>
            </p:cNvPr>
            <p:cNvSpPr/>
            <p:nvPr/>
          </p:nvSpPr>
          <p:spPr>
            <a:xfrm>
              <a:off x="3582884" y="3289323"/>
              <a:ext cx="585975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317;p18">
              <a:extLst>
                <a:ext uri="{FF2B5EF4-FFF2-40B4-BE49-F238E27FC236}">
                  <a16:creationId xmlns:a16="http://schemas.microsoft.com/office/drawing/2014/main" id="{7E9B25E5-CBE6-841F-9171-7717309F99A2}"/>
                </a:ext>
              </a:extLst>
            </p:cNvPr>
            <p:cNvSpPr/>
            <p:nvPr/>
          </p:nvSpPr>
          <p:spPr>
            <a:xfrm>
              <a:off x="3657750" y="3364143"/>
              <a:ext cx="435932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318;p18">
              <a:extLst>
                <a:ext uri="{FF2B5EF4-FFF2-40B4-BE49-F238E27FC236}">
                  <a16:creationId xmlns:a16="http://schemas.microsoft.com/office/drawing/2014/main" id="{DE8DE63E-8703-BBEC-A6A6-68695227FCF6}"/>
                </a:ext>
              </a:extLst>
            </p:cNvPr>
            <p:cNvSpPr/>
            <p:nvPr/>
          </p:nvSpPr>
          <p:spPr>
            <a:xfrm>
              <a:off x="3765337" y="3471729"/>
              <a:ext cx="221139" cy="221137"/>
            </a:xfrm>
            <a:custGeom>
              <a:avLst/>
              <a:gdLst/>
              <a:ahLst/>
              <a:cxnLst/>
              <a:rect l="l" t="t" r="r" b="b"/>
              <a:pathLst>
                <a:path w="7073" h="7073" extrusionOk="0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7" name="Google Shape;319;p18">
              <a:extLst>
                <a:ext uri="{FF2B5EF4-FFF2-40B4-BE49-F238E27FC236}">
                  <a16:creationId xmlns:a16="http://schemas.microsoft.com/office/drawing/2014/main" id="{B29D0969-8B4B-D5F4-E45D-76A6559DAE99}"/>
                </a:ext>
              </a:extLst>
            </p:cNvPr>
            <p:cNvSpPr/>
            <p:nvPr/>
          </p:nvSpPr>
          <p:spPr>
            <a:xfrm>
              <a:off x="3865827" y="3497773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8" name="Google Shape;320;p18">
              <a:extLst>
                <a:ext uri="{FF2B5EF4-FFF2-40B4-BE49-F238E27FC236}">
                  <a16:creationId xmlns:a16="http://schemas.microsoft.com/office/drawing/2014/main" id="{5026F701-12DE-DBFC-600D-20D31503B137}"/>
                </a:ext>
              </a:extLst>
            </p:cNvPr>
            <p:cNvSpPr/>
            <p:nvPr/>
          </p:nvSpPr>
          <p:spPr>
            <a:xfrm>
              <a:off x="3865827" y="3646693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9" name="Google Shape;321;p18">
              <a:extLst>
                <a:ext uri="{FF2B5EF4-FFF2-40B4-BE49-F238E27FC236}">
                  <a16:creationId xmlns:a16="http://schemas.microsoft.com/office/drawing/2014/main" id="{75D0A20F-4B2A-39AC-7F0E-8E6ED64BE1B0}"/>
                </a:ext>
              </a:extLst>
            </p:cNvPr>
            <p:cNvSpPr/>
            <p:nvPr/>
          </p:nvSpPr>
          <p:spPr>
            <a:xfrm>
              <a:off x="3939177" y="3572217"/>
              <a:ext cx="23106" cy="18665"/>
            </a:xfrm>
            <a:custGeom>
              <a:avLst/>
              <a:gdLst/>
              <a:ahLst/>
              <a:cxnLst/>
              <a:rect l="l" t="t" r="r" b="b"/>
              <a:pathLst>
                <a:path w="739" h="597" extrusionOk="0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0" name="Google Shape;322;p18">
              <a:extLst>
                <a:ext uri="{FF2B5EF4-FFF2-40B4-BE49-F238E27FC236}">
                  <a16:creationId xmlns:a16="http://schemas.microsoft.com/office/drawing/2014/main" id="{6CF57C02-0D65-9450-037C-4B7C05198BDA}"/>
                </a:ext>
              </a:extLst>
            </p:cNvPr>
            <p:cNvSpPr/>
            <p:nvPr/>
          </p:nvSpPr>
          <p:spPr>
            <a:xfrm>
              <a:off x="3789506" y="3572217"/>
              <a:ext cx="23136" cy="18665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1" name="Google Shape;323;p18">
              <a:extLst>
                <a:ext uri="{FF2B5EF4-FFF2-40B4-BE49-F238E27FC236}">
                  <a16:creationId xmlns:a16="http://schemas.microsoft.com/office/drawing/2014/main" id="{740356E4-6456-D6F3-FCB1-0EA166D5C5B3}"/>
                </a:ext>
              </a:extLst>
            </p:cNvPr>
            <p:cNvSpPr/>
            <p:nvPr/>
          </p:nvSpPr>
          <p:spPr>
            <a:xfrm>
              <a:off x="3867328" y="3534730"/>
              <a:ext cx="56965" cy="98203"/>
            </a:xfrm>
            <a:custGeom>
              <a:avLst/>
              <a:gdLst/>
              <a:ahLst/>
              <a:cxnLst/>
              <a:rect l="l" t="t" r="r" b="b"/>
              <a:pathLst>
                <a:path w="1822" h="3141" extrusionOk="0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4" name="Google Shape;326;p18">
              <a:extLst>
                <a:ext uri="{FF2B5EF4-FFF2-40B4-BE49-F238E27FC236}">
                  <a16:creationId xmlns:a16="http://schemas.microsoft.com/office/drawing/2014/main" id="{5275F5FB-9058-8EDE-0922-737C02A06291}"/>
                </a:ext>
              </a:extLst>
            </p:cNvPr>
            <p:cNvSpPr/>
            <p:nvPr/>
          </p:nvSpPr>
          <p:spPr>
            <a:xfrm>
              <a:off x="5526126" y="3469853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5" name="Google Shape;327;p18">
              <a:extLst>
                <a:ext uri="{FF2B5EF4-FFF2-40B4-BE49-F238E27FC236}">
                  <a16:creationId xmlns:a16="http://schemas.microsoft.com/office/drawing/2014/main" id="{59BB6B7F-1AFF-2A13-BC99-AA2B09020C54}"/>
                </a:ext>
              </a:extLst>
            </p:cNvPr>
            <p:cNvSpPr/>
            <p:nvPr/>
          </p:nvSpPr>
          <p:spPr>
            <a:xfrm>
              <a:off x="6207729" y="3469853"/>
              <a:ext cx="534605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6" name="Google Shape;328;p18">
              <a:extLst>
                <a:ext uri="{FF2B5EF4-FFF2-40B4-BE49-F238E27FC236}">
                  <a16:creationId xmlns:a16="http://schemas.microsoft.com/office/drawing/2014/main" id="{ABB5AC6F-E050-4C13-0F7B-F2BAB0B3B572}"/>
                </a:ext>
              </a:extLst>
            </p:cNvPr>
            <p:cNvSpPr/>
            <p:nvPr/>
          </p:nvSpPr>
          <p:spPr>
            <a:xfrm>
              <a:off x="6130313" y="3587850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8" name="Google Shape;330;p18">
              <a:extLst>
                <a:ext uri="{FF2B5EF4-FFF2-40B4-BE49-F238E27FC236}">
                  <a16:creationId xmlns:a16="http://schemas.microsoft.com/office/drawing/2014/main" id="{4A282DB5-2A40-2193-9F74-29EDDCF5AEAC}"/>
                </a:ext>
              </a:extLst>
            </p:cNvPr>
            <p:cNvSpPr/>
            <p:nvPr/>
          </p:nvSpPr>
          <p:spPr>
            <a:xfrm>
              <a:off x="5423951" y="4363227"/>
              <a:ext cx="1412722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Goa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9" name="Google Shape;331;p18">
              <a:extLst>
                <a:ext uri="{FF2B5EF4-FFF2-40B4-BE49-F238E27FC236}">
                  <a16:creationId xmlns:a16="http://schemas.microsoft.com/office/drawing/2014/main" id="{63730B57-2402-B4F1-EE92-36AE4FAC4705}"/>
                </a:ext>
              </a:extLst>
            </p:cNvPr>
            <p:cNvSpPr/>
            <p:nvPr/>
          </p:nvSpPr>
          <p:spPr>
            <a:xfrm>
              <a:off x="5837350" y="3289323"/>
              <a:ext cx="585942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0" name="Google Shape;332;p18">
              <a:extLst>
                <a:ext uri="{FF2B5EF4-FFF2-40B4-BE49-F238E27FC236}">
                  <a16:creationId xmlns:a16="http://schemas.microsoft.com/office/drawing/2014/main" id="{334832AC-D2FC-B8AC-B210-778CF9EA8EAC}"/>
                </a:ext>
              </a:extLst>
            </p:cNvPr>
            <p:cNvSpPr/>
            <p:nvPr/>
          </p:nvSpPr>
          <p:spPr>
            <a:xfrm>
              <a:off x="5912545" y="3364143"/>
              <a:ext cx="435932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333;p18">
              <a:extLst>
                <a:ext uri="{FF2B5EF4-FFF2-40B4-BE49-F238E27FC236}">
                  <a16:creationId xmlns:a16="http://schemas.microsoft.com/office/drawing/2014/main" id="{D003A24F-9949-D9EA-64A2-64AD0E424705}"/>
                </a:ext>
              </a:extLst>
            </p:cNvPr>
            <p:cNvSpPr/>
            <p:nvPr/>
          </p:nvSpPr>
          <p:spPr>
            <a:xfrm>
              <a:off x="6034264" y="3511937"/>
              <a:ext cx="195471" cy="60685"/>
            </a:xfrm>
            <a:custGeom>
              <a:avLst/>
              <a:gdLst/>
              <a:ahLst/>
              <a:cxnLst/>
              <a:rect l="l" t="t" r="r" b="b"/>
              <a:pathLst>
                <a:path w="6252" h="1941" extrusionOk="0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2" name="Google Shape;334;p18">
              <a:extLst>
                <a:ext uri="{FF2B5EF4-FFF2-40B4-BE49-F238E27FC236}">
                  <a16:creationId xmlns:a16="http://schemas.microsoft.com/office/drawing/2014/main" id="{5552CB3D-7988-373F-BAEC-6C31D62D3D3C}"/>
                </a:ext>
              </a:extLst>
            </p:cNvPr>
            <p:cNvSpPr/>
            <p:nvPr/>
          </p:nvSpPr>
          <p:spPr>
            <a:xfrm>
              <a:off x="6034264" y="3554365"/>
              <a:ext cx="195471" cy="97172"/>
            </a:xfrm>
            <a:custGeom>
              <a:avLst/>
              <a:gdLst/>
              <a:ahLst/>
              <a:cxnLst/>
              <a:rect l="l" t="t" r="r" b="b"/>
              <a:pathLst>
                <a:path w="6252" h="3108" extrusionOk="0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5" name="Google Shape;337;p18">
              <a:extLst>
                <a:ext uri="{FF2B5EF4-FFF2-40B4-BE49-F238E27FC236}">
                  <a16:creationId xmlns:a16="http://schemas.microsoft.com/office/drawing/2014/main" id="{649ACB0C-00C3-D72D-4DC9-8E71A6AE3929}"/>
                </a:ext>
              </a:extLst>
            </p:cNvPr>
            <p:cNvSpPr/>
            <p:nvPr/>
          </p:nvSpPr>
          <p:spPr>
            <a:xfrm>
              <a:off x="8579050" y="3469853"/>
              <a:ext cx="534605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6" name="Google Shape;338;p18">
              <a:extLst>
                <a:ext uri="{FF2B5EF4-FFF2-40B4-BE49-F238E27FC236}">
                  <a16:creationId xmlns:a16="http://schemas.microsoft.com/office/drawing/2014/main" id="{50C71E25-0192-7AC4-270C-2DAB00BF2E55}"/>
                </a:ext>
              </a:extLst>
            </p:cNvPr>
            <p:cNvSpPr/>
            <p:nvPr/>
          </p:nvSpPr>
          <p:spPr>
            <a:xfrm>
              <a:off x="7777948" y="3469853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7" name="Google Shape;339;p18">
              <a:extLst>
                <a:ext uri="{FF2B5EF4-FFF2-40B4-BE49-F238E27FC236}">
                  <a16:creationId xmlns:a16="http://schemas.microsoft.com/office/drawing/2014/main" id="{DF966E23-AFA0-EACD-7E24-B0408F51276E}"/>
                </a:ext>
              </a:extLst>
            </p:cNvPr>
            <p:cNvSpPr/>
            <p:nvPr/>
          </p:nvSpPr>
          <p:spPr>
            <a:xfrm>
              <a:off x="8385107" y="3587850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9" name="Google Shape;341;p18">
              <a:extLst>
                <a:ext uri="{FF2B5EF4-FFF2-40B4-BE49-F238E27FC236}">
                  <a16:creationId xmlns:a16="http://schemas.microsoft.com/office/drawing/2014/main" id="{E53686DC-DF0B-3F17-9ADE-BF514459442A}"/>
                </a:ext>
              </a:extLst>
            </p:cNvPr>
            <p:cNvSpPr/>
            <p:nvPr/>
          </p:nvSpPr>
          <p:spPr>
            <a:xfrm>
              <a:off x="7676708" y="4357564"/>
              <a:ext cx="1412722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Kerala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0" name="Google Shape;342;p18">
              <a:extLst>
                <a:ext uri="{FF2B5EF4-FFF2-40B4-BE49-F238E27FC236}">
                  <a16:creationId xmlns:a16="http://schemas.microsoft.com/office/drawing/2014/main" id="{0E98F101-1B9E-C457-EFD3-C976D7F049A4}"/>
                </a:ext>
              </a:extLst>
            </p:cNvPr>
            <p:cNvSpPr/>
            <p:nvPr/>
          </p:nvSpPr>
          <p:spPr>
            <a:xfrm>
              <a:off x="8092138" y="3289322"/>
              <a:ext cx="585942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1" name="Google Shape;343;p18">
              <a:extLst>
                <a:ext uri="{FF2B5EF4-FFF2-40B4-BE49-F238E27FC236}">
                  <a16:creationId xmlns:a16="http://schemas.microsoft.com/office/drawing/2014/main" id="{B5B399BB-E30B-3F9F-8510-1DCC5B5811A7}"/>
                </a:ext>
              </a:extLst>
            </p:cNvPr>
            <p:cNvSpPr/>
            <p:nvPr/>
          </p:nvSpPr>
          <p:spPr>
            <a:xfrm>
              <a:off x="8166963" y="3364143"/>
              <a:ext cx="436307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2" name="Google Shape;344;p18">
              <a:extLst>
                <a:ext uri="{FF2B5EF4-FFF2-40B4-BE49-F238E27FC236}">
                  <a16:creationId xmlns:a16="http://schemas.microsoft.com/office/drawing/2014/main" id="{D3909EF4-7A29-8206-0182-8318C1E6F0AA}"/>
                </a:ext>
              </a:extLst>
            </p:cNvPr>
            <p:cNvSpPr/>
            <p:nvPr/>
          </p:nvSpPr>
          <p:spPr>
            <a:xfrm>
              <a:off x="8271202" y="3489201"/>
              <a:ext cx="228205" cy="185432"/>
            </a:xfrm>
            <a:custGeom>
              <a:avLst/>
              <a:gdLst/>
              <a:ahLst/>
              <a:cxnLst/>
              <a:rect l="l" t="t" r="r" b="b"/>
              <a:pathLst>
                <a:path w="7299" h="5931" extrusionOk="0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3" name="Google Shape;345;p18">
              <a:extLst>
                <a:ext uri="{FF2B5EF4-FFF2-40B4-BE49-F238E27FC236}">
                  <a16:creationId xmlns:a16="http://schemas.microsoft.com/office/drawing/2014/main" id="{FF0D8072-5C7D-5EBF-8CBC-2E2368AFD87C}"/>
                </a:ext>
              </a:extLst>
            </p:cNvPr>
            <p:cNvSpPr/>
            <p:nvPr/>
          </p:nvSpPr>
          <p:spPr>
            <a:xfrm>
              <a:off x="8300220" y="3604979"/>
              <a:ext cx="32797" cy="46554"/>
            </a:xfrm>
            <a:custGeom>
              <a:avLst/>
              <a:gdLst/>
              <a:ahLst/>
              <a:cxnLst/>
              <a:rect l="l" t="t" r="r" b="b"/>
              <a:pathLst>
                <a:path w="104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4" name="Google Shape;346;p18">
              <a:extLst>
                <a:ext uri="{FF2B5EF4-FFF2-40B4-BE49-F238E27FC236}">
                  <a16:creationId xmlns:a16="http://schemas.microsoft.com/office/drawing/2014/main" id="{E67C6919-14AA-D74A-F58C-7EFB8A07BF87}"/>
                </a:ext>
              </a:extLst>
            </p:cNvPr>
            <p:cNvSpPr/>
            <p:nvPr/>
          </p:nvSpPr>
          <p:spPr>
            <a:xfrm>
              <a:off x="8346797" y="3581530"/>
              <a:ext cx="37238" cy="70002"/>
            </a:xfrm>
            <a:custGeom>
              <a:avLst/>
              <a:gdLst/>
              <a:ahLst/>
              <a:cxnLst/>
              <a:rect l="l" t="t" r="r" b="b"/>
              <a:pathLst>
                <a:path w="1191" h="2239" extrusionOk="0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5" name="Google Shape;347;p18">
              <a:extLst>
                <a:ext uri="{FF2B5EF4-FFF2-40B4-BE49-F238E27FC236}">
                  <a16:creationId xmlns:a16="http://schemas.microsoft.com/office/drawing/2014/main" id="{6389986C-3F25-CDC2-2135-9A73E46B2771}"/>
                </a:ext>
              </a:extLst>
            </p:cNvPr>
            <p:cNvSpPr/>
            <p:nvPr/>
          </p:nvSpPr>
          <p:spPr>
            <a:xfrm>
              <a:off x="8398140" y="3553609"/>
              <a:ext cx="32422" cy="97922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6" name="Google Shape;348;p18">
              <a:extLst>
                <a:ext uri="{FF2B5EF4-FFF2-40B4-BE49-F238E27FC236}">
                  <a16:creationId xmlns:a16="http://schemas.microsoft.com/office/drawing/2014/main" id="{93CBB994-1EB2-5CA8-268F-37518CBE92E7}"/>
                </a:ext>
              </a:extLst>
            </p:cNvPr>
            <p:cNvSpPr/>
            <p:nvPr/>
          </p:nvSpPr>
          <p:spPr>
            <a:xfrm>
              <a:off x="8444592" y="3507092"/>
              <a:ext cx="37268" cy="144444"/>
            </a:xfrm>
            <a:custGeom>
              <a:avLst/>
              <a:gdLst/>
              <a:ahLst/>
              <a:cxnLst/>
              <a:rect l="l" t="t" r="r" b="b"/>
              <a:pathLst>
                <a:path w="1192" h="4620" extrusionOk="0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B4BAFFC6-5F31-D029-1F3E-C1EA918B03F6}"/>
              </a:ext>
            </a:extLst>
          </p:cNvPr>
          <p:cNvSpPr txBox="1"/>
          <p:nvPr/>
        </p:nvSpPr>
        <p:spPr>
          <a:xfrm flipH="1">
            <a:off x="3910470" y="5799395"/>
            <a:ext cx="462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Seat Available</a:t>
            </a:r>
            <a:endParaRPr lang="en-IN" sz="2800" b="1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0" name="Multiplication Sign 439">
            <a:extLst>
              <a:ext uri="{FF2B5EF4-FFF2-40B4-BE49-F238E27FC236}">
                <a16:creationId xmlns:a16="http://schemas.microsoft.com/office/drawing/2014/main" id="{CC1DBAC5-8540-3A95-E4E4-93B7D9C4C8C6}"/>
              </a:ext>
            </a:extLst>
          </p:cNvPr>
          <p:cNvSpPr/>
          <p:nvPr/>
        </p:nvSpPr>
        <p:spPr>
          <a:xfrm>
            <a:off x="7722542" y="5588565"/>
            <a:ext cx="831342" cy="9448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7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584F-60C1-B127-2772-4F7E23AA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How do we Solve this?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6494-ABF9-AFB4-AF92-79EDE6BB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70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If a seat isn’t available for the whole journey, TT.com searches for seat availability for Partial Journey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badi" panose="020B0604020104020204" pitchFamily="34" charset="0"/>
              </a:rPr>
              <a:t>Thus the traveller can book for Partial Journey on the reserved seat, &amp; for the other part he/she can travel in</a:t>
            </a:r>
          </a:p>
          <a:p>
            <a:pPr lvl="1">
              <a:lnSpc>
                <a:spcPct val="150000"/>
              </a:lnSpc>
            </a:pPr>
            <a:r>
              <a:rPr lang="en-IN" sz="2800" dirty="0">
                <a:latin typeface="Abadi" panose="020B0604020104020204" pitchFamily="34" charset="0"/>
              </a:rPr>
              <a:t>Available seat in the same class</a:t>
            </a:r>
          </a:p>
          <a:p>
            <a:pPr lvl="1">
              <a:lnSpc>
                <a:spcPct val="150000"/>
              </a:lnSpc>
            </a:pPr>
            <a:r>
              <a:rPr lang="en-IN" sz="2800" dirty="0">
                <a:latin typeface="Abadi" panose="020B0604020104020204" pitchFamily="34" charset="0"/>
              </a:rPr>
              <a:t>Available seat in different class.</a:t>
            </a:r>
          </a:p>
          <a:p>
            <a:pPr lvl="1">
              <a:lnSpc>
                <a:spcPct val="150000"/>
              </a:lnSpc>
            </a:pPr>
            <a:r>
              <a:rPr lang="en-IN" sz="2800" dirty="0">
                <a:latin typeface="Abadi" panose="020B0604020104020204" pitchFamily="34" charset="0"/>
              </a:rPr>
              <a:t>Unreserved Seat</a:t>
            </a:r>
          </a:p>
        </p:txBody>
      </p:sp>
    </p:spTree>
    <p:extLst>
      <p:ext uri="{BB962C8B-B14F-4D97-AF65-F5344CB8AC3E}">
        <p14:creationId xmlns:p14="http://schemas.microsoft.com/office/powerpoint/2010/main" val="110211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584F-60C1-B127-2772-4F7E23AA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How do we Solve this?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EC9509-7ACD-D762-3419-6EF4D033E1FD}"/>
              </a:ext>
            </a:extLst>
          </p:cNvPr>
          <p:cNvGrpSpPr/>
          <p:nvPr/>
        </p:nvGrpSpPr>
        <p:grpSpPr>
          <a:xfrm>
            <a:off x="1564576" y="2044437"/>
            <a:ext cx="9311703" cy="3248302"/>
            <a:chOff x="2042113" y="2430516"/>
            <a:chExt cx="7071542" cy="2269279"/>
          </a:xfrm>
        </p:grpSpPr>
        <p:sp>
          <p:nvSpPr>
            <p:cNvPr id="7" name="Google Shape;279;p18">
              <a:extLst>
                <a:ext uri="{FF2B5EF4-FFF2-40B4-BE49-F238E27FC236}">
                  <a16:creationId xmlns:a16="http://schemas.microsoft.com/office/drawing/2014/main" id="{FBCE3BEA-8EE3-8D6C-1904-A971C8D61ECE}"/>
                </a:ext>
              </a:extLst>
            </p:cNvPr>
            <p:cNvSpPr/>
            <p:nvPr/>
          </p:nvSpPr>
          <p:spPr>
            <a:xfrm>
              <a:off x="2817506" y="3463756"/>
              <a:ext cx="534949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" name="Google Shape;280;p18">
              <a:extLst>
                <a:ext uri="{FF2B5EF4-FFF2-40B4-BE49-F238E27FC236}">
                  <a16:creationId xmlns:a16="http://schemas.microsoft.com/office/drawing/2014/main" id="{4852D503-E41E-0B9E-80D7-27780801DA00}"/>
                </a:ext>
              </a:extLst>
            </p:cNvPr>
            <p:cNvSpPr/>
            <p:nvPr/>
          </p:nvSpPr>
          <p:spPr>
            <a:xfrm>
              <a:off x="2748292" y="2827713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" name="Google Shape;282;p18">
              <a:extLst>
                <a:ext uri="{FF2B5EF4-FFF2-40B4-BE49-F238E27FC236}">
                  <a16:creationId xmlns:a16="http://schemas.microsoft.com/office/drawing/2014/main" id="{56F8B90E-F464-DF71-98E0-BB9D492FE7BC}"/>
                </a:ext>
              </a:extLst>
            </p:cNvPr>
            <p:cNvSpPr/>
            <p:nvPr/>
          </p:nvSpPr>
          <p:spPr>
            <a:xfrm>
              <a:off x="2042113" y="2430516"/>
              <a:ext cx="1412722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Delhi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" name="Google Shape;283;p18">
              <a:extLst>
                <a:ext uri="{FF2B5EF4-FFF2-40B4-BE49-F238E27FC236}">
                  <a16:creationId xmlns:a16="http://schemas.microsoft.com/office/drawing/2014/main" id="{0EB24920-61D3-43BA-B141-168A00EA443B}"/>
                </a:ext>
              </a:extLst>
            </p:cNvPr>
            <p:cNvSpPr/>
            <p:nvPr/>
          </p:nvSpPr>
          <p:spPr>
            <a:xfrm>
              <a:off x="2455296" y="3283225"/>
              <a:ext cx="585975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" name="Google Shape;284;p18">
              <a:extLst>
                <a:ext uri="{FF2B5EF4-FFF2-40B4-BE49-F238E27FC236}">
                  <a16:creationId xmlns:a16="http://schemas.microsoft.com/office/drawing/2014/main" id="{5FECD556-1BA7-BADA-D7AF-DC0B4E9422C5}"/>
                </a:ext>
              </a:extLst>
            </p:cNvPr>
            <p:cNvSpPr/>
            <p:nvPr/>
          </p:nvSpPr>
          <p:spPr>
            <a:xfrm>
              <a:off x="2530523" y="3364141"/>
              <a:ext cx="435932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285;p18">
              <a:extLst>
                <a:ext uri="{FF2B5EF4-FFF2-40B4-BE49-F238E27FC236}">
                  <a16:creationId xmlns:a16="http://schemas.microsoft.com/office/drawing/2014/main" id="{45AF4B9E-CE30-742A-C125-C85B8BD37CDF}"/>
                </a:ext>
              </a:extLst>
            </p:cNvPr>
            <p:cNvSpPr/>
            <p:nvPr/>
          </p:nvSpPr>
          <p:spPr>
            <a:xfrm>
              <a:off x="2643676" y="3477667"/>
              <a:ext cx="209603" cy="209225"/>
            </a:xfrm>
            <a:custGeom>
              <a:avLst/>
              <a:gdLst/>
              <a:ahLst/>
              <a:cxnLst/>
              <a:rect l="l" t="t" r="r" b="b"/>
              <a:pathLst>
                <a:path w="6704" h="6692" extrusionOk="0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288;p18">
              <a:extLst>
                <a:ext uri="{FF2B5EF4-FFF2-40B4-BE49-F238E27FC236}">
                  <a16:creationId xmlns:a16="http://schemas.microsoft.com/office/drawing/2014/main" id="{DB8C0641-B683-0B7A-A428-5982CDEC4594}"/>
                </a:ext>
              </a:extLst>
            </p:cNvPr>
            <p:cNvSpPr/>
            <p:nvPr/>
          </p:nvSpPr>
          <p:spPr>
            <a:xfrm>
              <a:off x="5003104" y="2827713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291;p18">
              <a:extLst>
                <a:ext uri="{FF2B5EF4-FFF2-40B4-BE49-F238E27FC236}">
                  <a16:creationId xmlns:a16="http://schemas.microsoft.com/office/drawing/2014/main" id="{E1E9349C-80CF-5283-7B1C-E3F03FE68B1A}"/>
                </a:ext>
              </a:extLst>
            </p:cNvPr>
            <p:cNvSpPr/>
            <p:nvPr/>
          </p:nvSpPr>
          <p:spPr>
            <a:xfrm>
              <a:off x="4297473" y="2444451"/>
              <a:ext cx="1412347" cy="336536"/>
            </a:xfrm>
            <a:custGeom>
              <a:avLst/>
              <a:gdLst/>
              <a:ahLst/>
              <a:cxnLst/>
              <a:rect l="l" t="t" r="r" b="b"/>
              <a:pathLst>
                <a:path w="45173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Mumbai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" name="Google Shape;292;p18">
              <a:extLst>
                <a:ext uri="{FF2B5EF4-FFF2-40B4-BE49-F238E27FC236}">
                  <a16:creationId xmlns:a16="http://schemas.microsoft.com/office/drawing/2014/main" id="{CD7BF410-69CB-5E91-DE62-AC768EC37947}"/>
                </a:ext>
              </a:extLst>
            </p:cNvPr>
            <p:cNvSpPr/>
            <p:nvPr/>
          </p:nvSpPr>
          <p:spPr>
            <a:xfrm>
              <a:off x="4396679" y="3469851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293;p18">
              <a:extLst>
                <a:ext uri="{FF2B5EF4-FFF2-40B4-BE49-F238E27FC236}">
                  <a16:creationId xmlns:a16="http://schemas.microsoft.com/office/drawing/2014/main" id="{CC39219E-F54E-00CE-D08D-C04CEFF6B7E6}"/>
                </a:ext>
              </a:extLst>
            </p:cNvPr>
            <p:cNvSpPr/>
            <p:nvPr/>
          </p:nvSpPr>
          <p:spPr>
            <a:xfrm>
              <a:off x="5079406" y="3469851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294;p18">
              <a:extLst>
                <a:ext uri="{FF2B5EF4-FFF2-40B4-BE49-F238E27FC236}">
                  <a16:creationId xmlns:a16="http://schemas.microsoft.com/office/drawing/2014/main" id="{C1991D2E-CB74-5617-4FBA-569A7DCD7B34}"/>
                </a:ext>
              </a:extLst>
            </p:cNvPr>
            <p:cNvSpPr/>
            <p:nvPr/>
          </p:nvSpPr>
          <p:spPr>
            <a:xfrm>
              <a:off x="4710873" y="3289321"/>
              <a:ext cx="585942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" name="Google Shape;295;p18">
              <a:extLst>
                <a:ext uri="{FF2B5EF4-FFF2-40B4-BE49-F238E27FC236}">
                  <a16:creationId xmlns:a16="http://schemas.microsoft.com/office/drawing/2014/main" id="{E3483F28-38D4-ADDE-07A7-7D44F10F8303}"/>
                </a:ext>
              </a:extLst>
            </p:cNvPr>
            <p:cNvSpPr/>
            <p:nvPr/>
          </p:nvSpPr>
          <p:spPr>
            <a:xfrm>
              <a:off x="4784960" y="3364141"/>
              <a:ext cx="436307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" name="Google Shape;296;p18">
              <a:extLst>
                <a:ext uri="{FF2B5EF4-FFF2-40B4-BE49-F238E27FC236}">
                  <a16:creationId xmlns:a16="http://schemas.microsoft.com/office/drawing/2014/main" id="{0CB03490-49C6-B8AE-D642-774804121A4F}"/>
                </a:ext>
              </a:extLst>
            </p:cNvPr>
            <p:cNvSpPr/>
            <p:nvPr/>
          </p:nvSpPr>
          <p:spPr>
            <a:xfrm>
              <a:off x="4921187" y="3477292"/>
              <a:ext cx="163455" cy="204035"/>
            </a:xfrm>
            <a:custGeom>
              <a:avLst/>
              <a:gdLst/>
              <a:ahLst/>
              <a:cxnLst/>
              <a:rect l="l" t="t" r="r" b="b"/>
              <a:pathLst>
                <a:path w="5228" h="6526" extrusionOk="0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298;p18">
              <a:extLst>
                <a:ext uri="{FF2B5EF4-FFF2-40B4-BE49-F238E27FC236}">
                  <a16:creationId xmlns:a16="http://schemas.microsoft.com/office/drawing/2014/main" id="{908EBCF8-498C-49D5-73A1-ADC5CE117465}"/>
                </a:ext>
              </a:extLst>
            </p:cNvPr>
            <p:cNvSpPr/>
            <p:nvPr/>
          </p:nvSpPr>
          <p:spPr>
            <a:xfrm>
              <a:off x="6655210" y="3469851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299;p18">
              <a:extLst>
                <a:ext uri="{FF2B5EF4-FFF2-40B4-BE49-F238E27FC236}">
                  <a16:creationId xmlns:a16="http://schemas.microsoft.com/office/drawing/2014/main" id="{2E46B172-7F67-5A62-555C-E160A5CBAE8E}"/>
                </a:ext>
              </a:extLst>
            </p:cNvPr>
            <p:cNvSpPr/>
            <p:nvPr/>
          </p:nvSpPr>
          <p:spPr>
            <a:xfrm>
              <a:off x="7330497" y="3469851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300;p18">
              <a:extLst>
                <a:ext uri="{FF2B5EF4-FFF2-40B4-BE49-F238E27FC236}">
                  <a16:creationId xmlns:a16="http://schemas.microsoft.com/office/drawing/2014/main" id="{E516C122-99FE-1141-A849-1495C0510849}"/>
                </a:ext>
              </a:extLst>
            </p:cNvPr>
            <p:cNvSpPr/>
            <p:nvPr/>
          </p:nvSpPr>
          <p:spPr>
            <a:xfrm>
              <a:off x="7257898" y="2827713"/>
              <a:ext cx="31" cy="754581"/>
            </a:xfrm>
            <a:custGeom>
              <a:avLst/>
              <a:gdLst/>
              <a:ahLst/>
              <a:cxnLst/>
              <a:rect l="l" t="t" r="r" b="b"/>
              <a:pathLst>
                <a:path w="1" h="24135" fill="none" extrusionOk="0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302;p18">
              <a:extLst>
                <a:ext uri="{FF2B5EF4-FFF2-40B4-BE49-F238E27FC236}">
                  <a16:creationId xmlns:a16="http://schemas.microsoft.com/office/drawing/2014/main" id="{F3B37A6D-DCA9-8467-CCD8-500A0658DE4A}"/>
                </a:ext>
              </a:extLst>
            </p:cNvPr>
            <p:cNvSpPr/>
            <p:nvPr/>
          </p:nvSpPr>
          <p:spPr>
            <a:xfrm>
              <a:off x="6551344" y="2433382"/>
              <a:ext cx="1412722" cy="336536"/>
            </a:xfrm>
            <a:custGeom>
              <a:avLst/>
              <a:gdLst/>
              <a:ahLst/>
              <a:cxnLst/>
              <a:rect l="l" t="t" r="r" b="b"/>
              <a:pathLst>
                <a:path w="45185" h="10764" extrusionOk="0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Bangalore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303;p18">
              <a:extLst>
                <a:ext uri="{FF2B5EF4-FFF2-40B4-BE49-F238E27FC236}">
                  <a16:creationId xmlns:a16="http://schemas.microsoft.com/office/drawing/2014/main" id="{B685E5DD-491F-EE01-1B77-692506024BA6}"/>
                </a:ext>
              </a:extLst>
            </p:cNvPr>
            <p:cNvSpPr/>
            <p:nvPr/>
          </p:nvSpPr>
          <p:spPr>
            <a:xfrm>
              <a:off x="6964933" y="3289322"/>
              <a:ext cx="585942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" name="Google Shape;304;p18">
              <a:extLst>
                <a:ext uri="{FF2B5EF4-FFF2-40B4-BE49-F238E27FC236}">
                  <a16:creationId xmlns:a16="http://schemas.microsoft.com/office/drawing/2014/main" id="{0F60C007-31F3-9622-A814-C584EA23FFC2}"/>
                </a:ext>
              </a:extLst>
            </p:cNvPr>
            <p:cNvSpPr/>
            <p:nvPr/>
          </p:nvSpPr>
          <p:spPr>
            <a:xfrm>
              <a:off x="7039754" y="3364142"/>
              <a:ext cx="435932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" name="Google Shape;305;p18">
              <a:extLst>
                <a:ext uri="{FF2B5EF4-FFF2-40B4-BE49-F238E27FC236}">
                  <a16:creationId xmlns:a16="http://schemas.microsoft.com/office/drawing/2014/main" id="{5D60C9BC-DCE2-0C16-726E-7704428CC646}"/>
                </a:ext>
              </a:extLst>
            </p:cNvPr>
            <p:cNvSpPr/>
            <p:nvPr/>
          </p:nvSpPr>
          <p:spPr>
            <a:xfrm>
              <a:off x="7141744" y="3549142"/>
              <a:ext cx="116557" cy="116181"/>
            </a:xfrm>
            <a:custGeom>
              <a:avLst/>
              <a:gdLst/>
              <a:ahLst/>
              <a:cxnLst/>
              <a:rect l="l" t="t" r="r" b="b"/>
              <a:pathLst>
                <a:path w="3728" h="3716" extrusionOk="0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" name="Google Shape;306;p18">
              <a:extLst>
                <a:ext uri="{FF2B5EF4-FFF2-40B4-BE49-F238E27FC236}">
                  <a16:creationId xmlns:a16="http://schemas.microsoft.com/office/drawing/2014/main" id="{63415C14-A7D6-5470-75FD-BFA913712C7E}"/>
                </a:ext>
              </a:extLst>
            </p:cNvPr>
            <p:cNvSpPr/>
            <p:nvPr/>
          </p:nvSpPr>
          <p:spPr>
            <a:xfrm>
              <a:off x="7260493" y="3565869"/>
              <a:ext cx="113212" cy="112523"/>
            </a:xfrm>
            <a:custGeom>
              <a:avLst/>
              <a:gdLst/>
              <a:ahLst/>
              <a:cxnLst/>
              <a:rect l="l" t="t" r="r" b="b"/>
              <a:pathLst>
                <a:path w="3621" h="3599" extrusionOk="0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" name="Google Shape;307;p18">
              <a:extLst>
                <a:ext uri="{FF2B5EF4-FFF2-40B4-BE49-F238E27FC236}">
                  <a16:creationId xmlns:a16="http://schemas.microsoft.com/office/drawing/2014/main" id="{37A2C794-617E-EEF9-858A-A8A72A48269D}"/>
                </a:ext>
              </a:extLst>
            </p:cNvPr>
            <p:cNvSpPr/>
            <p:nvPr/>
          </p:nvSpPr>
          <p:spPr>
            <a:xfrm>
              <a:off x="7270185" y="3524567"/>
              <a:ext cx="12318" cy="12318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308;p18">
              <a:extLst>
                <a:ext uri="{FF2B5EF4-FFF2-40B4-BE49-F238E27FC236}">
                  <a16:creationId xmlns:a16="http://schemas.microsoft.com/office/drawing/2014/main" id="{BE2A5CCE-325D-078D-0C5E-7F8273CAD048}"/>
                </a:ext>
              </a:extLst>
            </p:cNvPr>
            <p:cNvSpPr/>
            <p:nvPr/>
          </p:nvSpPr>
          <p:spPr>
            <a:xfrm>
              <a:off x="7231102" y="3486235"/>
              <a:ext cx="90857" cy="89011"/>
            </a:xfrm>
            <a:custGeom>
              <a:avLst/>
              <a:gdLst/>
              <a:ahLst/>
              <a:cxnLst/>
              <a:rect l="l" t="t" r="r" b="b"/>
              <a:pathLst>
                <a:path w="2906" h="2847" extrusionOk="0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" name="Google Shape;311;p18">
              <a:extLst>
                <a:ext uri="{FF2B5EF4-FFF2-40B4-BE49-F238E27FC236}">
                  <a16:creationId xmlns:a16="http://schemas.microsoft.com/office/drawing/2014/main" id="{BD6620FF-E06C-8B23-F4D2-149047695223}"/>
                </a:ext>
              </a:extLst>
            </p:cNvPr>
            <p:cNvSpPr/>
            <p:nvPr/>
          </p:nvSpPr>
          <p:spPr>
            <a:xfrm>
              <a:off x="3263869" y="3463756"/>
              <a:ext cx="534949" cy="218918"/>
            </a:xfrm>
            <a:custGeom>
              <a:avLst/>
              <a:gdLst/>
              <a:ahLst/>
              <a:cxnLst/>
              <a:rect l="l" t="t" r="r" b="b"/>
              <a:pathLst>
                <a:path w="17110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" name="Google Shape;312;p18">
              <a:extLst>
                <a:ext uri="{FF2B5EF4-FFF2-40B4-BE49-F238E27FC236}">
                  <a16:creationId xmlns:a16="http://schemas.microsoft.com/office/drawing/2014/main" id="{CFA2ACC8-D792-A39C-8120-1EF4EF039607}"/>
                </a:ext>
              </a:extLst>
            </p:cNvPr>
            <p:cNvSpPr/>
            <p:nvPr/>
          </p:nvSpPr>
          <p:spPr>
            <a:xfrm>
              <a:off x="3948449" y="3469853"/>
              <a:ext cx="534605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" name="Google Shape;313;p18">
              <a:extLst>
                <a:ext uri="{FF2B5EF4-FFF2-40B4-BE49-F238E27FC236}">
                  <a16:creationId xmlns:a16="http://schemas.microsoft.com/office/drawing/2014/main" id="{C2BB9979-5B89-AD6F-3E6F-DEA249298AD5}"/>
                </a:ext>
              </a:extLst>
            </p:cNvPr>
            <p:cNvSpPr/>
            <p:nvPr/>
          </p:nvSpPr>
          <p:spPr>
            <a:xfrm>
              <a:off x="3875895" y="3587850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315;p18">
              <a:extLst>
                <a:ext uri="{FF2B5EF4-FFF2-40B4-BE49-F238E27FC236}">
                  <a16:creationId xmlns:a16="http://schemas.microsoft.com/office/drawing/2014/main" id="{D71B79E8-D26F-BBFC-97F2-D6DA403D7865}"/>
                </a:ext>
              </a:extLst>
            </p:cNvPr>
            <p:cNvSpPr/>
            <p:nvPr/>
          </p:nvSpPr>
          <p:spPr>
            <a:xfrm>
              <a:off x="3169342" y="4357565"/>
              <a:ext cx="1412722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UP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" name="Google Shape;316;p18">
              <a:extLst>
                <a:ext uri="{FF2B5EF4-FFF2-40B4-BE49-F238E27FC236}">
                  <a16:creationId xmlns:a16="http://schemas.microsoft.com/office/drawing/2014/main" id="{E8C64D87-DC52-AAF6-D14D-2C9794708DAC}"/>
                </a:ext>
              </a:extLst>
            </p:cNvPr>
            <p:cNvSpPr/>
            <p:nvPr/>
          </p:nvSpPr>
          <p:spPr>
            <a:xfrm>
              <a:off x="3581428" y="3289323"/>
              <a:ext cx="585975" cy="585937"/>
            </a:xfrm>
            <a:custGeom>
              <a:avLst/>
              <a:gdLst/>
              <a:ahLst/>
              <a:cxnLst/>
              <a:rect l="l" t="t" r="r" b="b"/>
              <a:pathLst>
                <a:path w="18742" h="18741" extrusionOk="0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" name="Google Shape;317;p18">
              <a:extLst>
                <a:ext uri="{FF2B5EF4-FFF2-40B4-BE49-F238E27FC236}">
                  <a16:creationId xmlns:a16="http://schemas.microsoft.com/office/drawing/2014/main" id="{8AAD6D27-AB7A-F14B-8753-2A18A2125B99}"/>
                </a:ext>
              </a:extLst>
            </p:cNvPr>
            <p:cNvSpPr/>
            <p:nvPr/>
          </p:nvSpPr>
          <p:spPr>
            <a:xfrm>
              <a:off x="3657750" y="3364143"/>
              <a:ext cx="435932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" name="Google Shape;318;p18">
              <a:extLst>
                <a:ext uri="{FF2B5EF4-FFF2-40B4-BE49-F238E27FC236}">
                  <a16:creationId xmlns:a16="http://schemas.microsoft.com/office/drawing/2014/main" id="{66978C4F-7C80-F8A7-AEEB-70C8428E4F62}"/>
                </a:ext>
              </a:extLst>
            </p:cNvPr>
            <p:cNvSpPr/>
            <p:nvPr/>
          </p:nvSpPr>
          <p:spPr>
            <a:xfrm>
              <a:off x="3765337" y="3471729"/>
              <a:ext cx="221139" cy="221137"/>
            </a:xfrm>
            <a:custGeom>
              <a:avLst/>
              <a:gdLst/>
              <a:ahLst/>
              <a:cxnLst/>
              <a:rect l="l" t="t" r="r" b="b"/>
              <a:pathLst>
                <a:path w="7073" h="7073" extrusionOk="0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Google Shape;319;p18">
              <a:extLst>
                <a:ext uri="{FF2B5EF4-FFF2-40B4-BE49-F238E27FC236}">
                  <a16:creationId xmlns:a16="http://schemas.microsoft.com/office/drawing/2014/main" id="{7EC068B8-7EA4-9558-FFF6-A22356663BCA}"/>
                </a:ext>
              </a:extLst>
            </p:cNvPr>
            <p:cNvSpPr/>
            <p:nvPr/>
          </p:nvSpPr>
          <p:spPr>
            <a:xfrm>
              <a:off x="3865827" y="3497773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" name="Google Shape;320;p18">
              <a:extLst>
                <a:ext uri="{FF2B5EF4-FFF2-40B4-BE49-F238E27FC236}">
                  <a16:creationId xmlns:a16="http://schemas.microsoft.com/office/drawing/2014/main" id="{20835C7C-0B94-766D-33E0-95B512B7111E}"/>
                </a:ext>
              </a:extLst>
            </p:cNvPr>
            <p:cNvSpPr/>
            <p:nvPr/>
          </p:nvSpPr>
          <p:spPr>
            <a:xfrm>
              <a:off x="3865827" y="3646693"/>
              <a:ext cx="13819" cy="23480"/>
            </a:xfrm>
            <a:custGeom>
              <a:avLst/>
              <a:gdLst/>
              <a:ahLst/>
              <a:cxnLst/>
              <a:rect l="l" t="t" r="r" b="b"/>
              <a:pathLst>
                <a:path w="442" h="751" extrusionOk="0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" name="Google Shape;321;p18">
              <a:extLst>
                <a:ext uri="{FF2B5EF4-FFF2-40B4-BE49-F238E27FC236}">
                  <a16:creationId xmlns:a16="http://schemas.microsoft.com/office/drawing/2014/main" id="{A4F1D614-63FA-97F3-AEB2-B5FABA55D4D3}"/>
                </a:ext>
              </a:extLst>
            </p:cNvPr>
            <p:cNvSpPr/>
            <p:nvPr/>
          </p:nvSpPr>
          <p:spPr>
            <a:xfrm>
              <a:off x="3939177" y="3572217"/>
              <a:ext cx="23106" cy="18665"/>
            </a:xfrm>
            <a:custGeom>
              <a:avLst/>
              <a:gdLst/>
              <a:ahLst/>
              <a:cxnLst/>
              <a:rect l="l" t="t" r="r" b="b"/>
              <a:pathLst>
                <a:path w="739" h="597" extrusionOk="0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" name="Google Shape;322;p18">
              <a:extLst>
                <a:ext uri="{FF2B5EF4-FFF2-40B4-BE49-F238E27FC236}">
                  <a16:creationId xmlns:a16="http://schemas.microsoft.com/office/drawing/2014/main" id="{7FC08BC4-8DD3-D18C-100A-2A42F6750850}"/>
                </a:ext>
              </a:extLst>
            </p:cNvPr>
            <p:cNvSpPr/>
            <p:nvPr/>
          </p:nvSpPr>
          <p:spPr>
            <a:xfrm>
              <a:off x="3789506" y="3572217"/>
              <a:ext cx="23136" cy="18665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" name="Google Shape;323;p18">
              <a:extLst>
                <a:ext uri="{FF2B5EF4-FFF2-40B4-BE49-F238E27FC236}">
                  <a16:creationId xmlns:a16="http://schemas.microsoft.com/office/drawing/2014/main" id="{C6584F91-3EDA-7BFB-343A-F6E1DD006E9F}"/>
                </a:ext>
              </a:extLst>
            </p:cNvPr>
            <p:cNvSpPr/>
            <p:nvPr/>
          </p:nvSpPr>
          <p:spPr>
            <a:xfrm>
              <a:off x="3867328" y="3534730"/>
              <a:ext cx="56965" cy="98203"/>
            </a:xfrm>
            <a:custGeom>
              <a:avLst/>
              <a:gdLst/>
              <a:ahLst/>
              <a:cxnLst/>
              <a:rect l="l" t="t" r="r" b="b"/>
              <a:pathLst>
                <a:path w="1822" h="3141" extrusionOk="0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" name="Google Shape;326;p18">
              <a:extLst>
                <a:ext uri="{FF2B5EF4-FFF2-40B4-BE49-F238E27FC236}">
                  <a16:creationId xmlns:a16="http://schemas.microsoft.com/office/drawing/2014/main" id="{7CA3C628-C68F-B11A-8DF3-AE802BC4A8E9}"/>
                </a:ext>
              </a:extLst>
            </p:cNvPr>
            <p:cNvSpPr/>
            <p:nvPr/>
          </p:nvSpPr>
          <p:spPr>
            <a:xfrm>
              <a:off x="5526126" y="3469853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" name="Google Shape;327;p18">
              <a:extLst>
                <a:ext uri="{FF2B5EF4-FFF2-40B4-BE49-F238E27FC236}">
                  <a16:creationId xmlns:a16="http://schemas.microsoft.com/office/drawing/2014/main" id="{8A3DB2BE-E60E-73FE-94E2-D71F6618DB29}"/>
                </a:ext>
              </a:extLst>
            </p:cNvPr>
            <p:cNvSpPr/>
            <p:nvPr/>
          </p:nvSpPr>
          <p:spPr>
            <a:xfrm>
              <a:off x="6207729" y="3469853"/>
              <a:ext cx="534605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" name="Google Shape;328;p18">
              <a:extLst>
                <a:ext uri="{FF2B5EF4-FFF2-40B4-BE49-F238E27FC236}">
                  <a16:creationId xmlns:a16="http://schemas.microsoft.com/office/drawing/2014/main" id="{5D3A1858-FB9A-9695-0937-6CBFF2D85C3E}"/>
                </a:ext>
              </a:extLst>
            </p:cNvPr>
            <p:cNvSpPr/>
            <p:nvPr/>
          </p:nvSpPr>
          <p:spPr>
            <a:xfrm>
              <a:off x="6130313" y="3587850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" name="Google Shape;330;p18">
              <a:extLst>
                <a:ext uri="{FF2B5EF4-FFF2-40B4-BE49-F238E27FC236}">
                  <a16:creationId xmlns:a16="http://schemas.microsoft.com/office/drawing/2014/main" id="{68BFA2CF-C825-608D-71C4-4D2A3DC625DB}"/>
                </a:ext>
              </a:extLst>
            </p:cNvPr>
            <p:cNvSpPr/>
            <p:nvPr/>
          </p:nvSpPr>
          <p:spPr>
            <a:xfrm>
              <a:off x="5423951" y="4363227"/>
              <a:ext cx="1412722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Goa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" name="Google Shape;331;p18">
              <a:extLst>
                <a:ext uri="{FF2B5EF4-FFF2-40B4-BE49-F238E27FC236}">
                  <a16:creationId xmlns:a16="http://schemas.microsoft.com/office/drawing/2014/main" id="{8F5C28CA-5ADB-9C39-5483-D1CB8DF2D5FC}"/>
                </a:ext>
              </a:extLst>
            </p:cNvPr>
            <p:cNvSpPr/>
            <p:nvPr/>
          </p:nvSpPr>
          <p:spPr>
            <a:xfrm>
              <a:off x="5837350" y="3289323"/>
              <a:ext cx="585942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" name="Google Shape;332;p18">
              <a:extLst>
                <a:ext uri="{FF2B5EF4-FFF2-40B4-BE49-F238E27FC236}">
                  <a16:creationId xmlns:a16="http://schemas.microsoft.com/office/drawing/2014/main" id="{64280928-3B44-444A-D259-1DDC5CC70580}"/>
                </a:ext>
              </a:extLst>
            </p:cNvPr>
            <p:cNvSpPr/>
            <p:nvPr/>
          </p:nvSpPr>
          <p:spPr>
            <a:xfrm>
              <a:off x="5912545" y="3364143"/>
              <a:ext cx="435932" cy="436303"/>
            </a:xfrm>
            <a:custGeom>
              <a:avLst/>
              <a:gdLst/>
              <a:ahLst/>
              <a:cxnLst/>
              <a:rect l="l" t="t" r="r" b="b"/>
              <a:pathLst>
                <a:path w="13943" h="13955" extrusionOk="0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" name="Google Shape;333;p18">
              <a:extLst>
                <a:ext uri="{FF2B5EF4-FFF2-40B4-BE49-F238E27FC236}">
                  <a16:creationId xmlns:a16="http://schemas.microsoft.com/office/drawing/2014/main" id="{0587EFDA-7B2C-82E4-EB76-08B5FD7CB607}"/>
                </a:ext>
              </a:extLst>
            </p:cNvPr>
            <p:cNvSpPr/>
            <p:nvPr/>
          </p:nvSpPr>
          <p:spPr>
            <a:xfrm>
              <a:off x="6034264" y="3511937"/>
              <a:ext cx="195471" cy="60685"/>
            </a:xfrm>
            <a:custGeom>
              <a:avLst/>
              <a:gdLst/>
              <a:ahLst/>
              <a:cxnLst/>
              <a:rect l="l" t="t" r="r" b="b"/>
              <a:pathLst>
                <a:path w="6252" h="1941" extrusionOk="0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334;p18">
              <a:extLst>
                <a:ext uri="{FF2B5EF4-FFF2-40B4-BE49-F238E27FC236}">
                  <a16:creationId xmlns:a16="http://schemas.microsoft.com/office/drawing/2014/main" id="{74EFFCEB-4754-1C36-051A-0123CDD07876}"/>
                </a:ext>
              </a:extLst>
            </p:cNvPr>
            <p:cNvSpPr/>
            <p:nvPr/>
          </p:nvSpPr>
          <p:spPr>
            <a:xfrm>
              <a:off x="6034264" y="3554365"/>
              <a:ext cx="195471" cy="97172"/>
            </a:xfrm>
            <a:custGeom>
              <a:avLst/>
              <a:gdLst/>
              <a:ahLst/>
              <a:cxnLst/>
              <a:rect l="l" t="t" r="r" b="b"/>
              <a:pathLst>
                <a:path w="6252" h="3108" extrusionOk="0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" name="Google Shape;337;p18">
              <a:extLst>
                <a:ext uri="{FF2B5EF4-FFF2-40B4-BE49-F238E27FC236}">
                  <a16:creationId xmlns:a16="http://schemas.microsoft.com/office/drawing/2014/main" id="{FE28ACB1-7B45-3EDE-4CFE-60AC13846B43}"/>
                </a:ext>
              </a:extLst>
            </p:cNvPr>
            <p:cNvSpPr/>
            <p:nvPr/>
          </p:nvSpPr>
          <p:spPr>
            <a:xfrm>
              <a:off x="8579050" y="3469853"/>
              <a:ext cx="534605" cy="218918"/>
            </a:xfrm>
            <a:custGeom>
              <a:avLst/>
              <a:gdLst/>
              <a:ahLst/>
              <a:cxnLst/>
              <a:rect l="l" t="t" r="r" b="b"/>
              <a:pathLst>
                <a:path w="17099" h="7002" extrusionOk="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338;p18">
              <a:extLst>
                <a:ext uri="{FF2B5EF4-FFF2-40B4-BE49-F238E27FC236}">
                  <a16:creationId xmlns:a16="http://schemas.microsoft.com/office/drawing/2014/main" id="{4B74B73D-AE26-387A-5D14-AD558C4595B9}"/>
                </a:ext>
              </a:extLst>
            </p:cNvPr>
            <p:cNvSpPr/>
            <p:nvPr/>
          </p:nvSpPr>
          <p:spPr>
            <a:xfrm>
              <a:off x="7777948" y="3469853"/>
              <a:ext cx="534574" cy="218918"/>
            </a:xfrm>
            <a:custGeom>
              <a:avLst/>
              <a:gdLst/>
              <a:ahLst/>
              <a:cxnLst/>
              <a:rect l="l" t="t" r="r" b="b"/>
              <a:pathLst>
                <a:path w="17098" h="7002" extrusionOk="0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" name="Google Shape;339;p18">
              <a:extLst>
                <a:ext uri="{FF2B5EF4-FFF2-40B4-BE49-F238E27FC236}">
                  <a16:creationId xmlns:a16="http://schemas.microsoft.com/office/drawing/2014/main" id="{75887A4F-A5B6-A57F-C82A-EE6D663F9B1D}"/>
                </a:ext>
              </a:extLst>
            </p:cNvPr>
            <p:cNvSpPr/>
            <p:nvPr/>
          </p:nvSpPr>
          <p:spPr>
            <a:xfrm>
              <a:off x="8385107" y="3587850"/>
              <a:ext cx="31" cy="754206"/>
            </a:xfrm>
            <a:custGeom>
              <a:avLst/>
              <a:gdLst/>
              <a:ahLst/>
              <a:cxnLst/>
              <a:rect l="l" t="t" r="r" b="b"/>
              <a:pathLst>
                <a:path w="1" h="24123" fill="none" extrusionOk="0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w="17850" cap="rnd" cmpd="sng">
              <a:solidFill>
                <a:srgbClr val="9DB6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" name="Google Shape;341;p18">
              <a:extLst>
                <a:ext uri="{FF2B5EF4-FFF2-40B4-BE49-F238E27FC236}">
                  <a16:creationId xmlns:a16="http://schemas.microsoft.com/office/drawing/2014/main" id="{17204BBD-A8FA-C878-D37E-8B72C26A81F0}"/>
                </a:ext>
              </a:extLst>
            </p:cNvPr>
            <p:cNvSpPr/>
            <p:nvPr/>
          </p:nvSpPr>
          <p:spPr>
            <a:xfrm>
              <a:off x="7676708" y="4357564"/>
              <a:ext cx="1412722" cy="336568"/>
            </a:xfrm>
            <a:custGeom>
              <a:avLst/>
              <a:gdLst/>
              <a:ahLst/>
              <a:cxnLst/>
              <a:rect l="l" t="t" r="r" b="b"/>
              <a:pathLst>
                <a:path w="45185" h="10765" extrusionOk="0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" sz="16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Kerala</a:t>
              </a:r>
              <a:endParaRPr sz="16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" name="Google Shape;342;p18">
              <a:extLst>
                <a:ext uri="{FF2B5EF4-FFF2-40B4-BE49-F238E27FC236}">
                  <a16:creationId xmlns:a16="http://schemas.microsoft.com/office/drawing/2014/main" id="{D513AB4A-EBEE-C4F0-376A-8352C90775B1}"/>
                </a:ext>
              </a:extLst>
            </p:cNvPr>
            <p:cNvSpPr/>
            <p:nvPr/>
          </p:nvSpPr>
          <p:spPr>
            <a:xfrm>
              <a:off x="8092138" y="3289322"/>
              <a:ext cx="585942" cy="585937"/>
            </a:xfrm>
            <a:custGeom>
              <a:avLst/>
              <a:gdLst/>
              <a:ahLst/>
              <a:cxnLst/>
              <a:rect l="l" t="t" r="r" b="b"/>
              <a:pathLst>
                <a:path w="18741" h="18741" extrusionOk="0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" name="Google Shape;343;p18">
              <a:extLst>
                <a:ext uri="{FF2B5EF4-FFF2-40B4-BE49-F238E27FC236}">
                  <a16:creationId xmlns:a16="http://schemas.microsoft.com/office/drawing/2014/main" id="{502444DD-8298-4CF0-4DFC-7170938ADA6D}"/>
                </a:ext>
              </a:extLst>
            </p:cNvPr>
            <p:cNvSpPr/>
            <p:nvPr/>
          </p:nvSpPr>
          <p:spPr>
            <a:xfrm>
              <a:off x="8166963" y="3364143"/>
              <a:ext cx="436307" cy="436303"/>
            </a:xfrm>
            <a:custGeom>
              <a:avLst/>
              <a:gdLst/>
              <a:ahLst/>
              <a:cxnLst/>
              <a:rect l="l" t="t" r="r" b="b"/>
              <a:pathLst>
                <a:path w="13955" h="13955" extrusionOk="0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344;p18">
              <a:extLst>
                <a:ext uri="{FF2B5EF4-FFF2-40B4-BE49-F238E27FC236}">
                  <a16:creationId xmlns:a16="http://schemas.microsoft.com/office/drawing/2014/main" id="{7024E0C3-CD6B-A69D-B4EE-800C445FF4A3}"/>
                </a:ext>
              </a:extLst>
            </p:cNvPr>
            <p:cNvSpPr/>
            <p:nvPr/>
          </p:nvSpPr>
          <p:spPr>
            <a:xfrm>
              <a:off x="8271202" y="3489201"/>
              <a:ext cx="228205" cy="185432"/>
            </a:xfrm>
            <a:custGeom>
              <a:avLst/>
              <a:gdLst/>
              <a:ahLst/>
              <a:cxnLst/>
              <a:rect l="l" t="t" r="r" b="b"/>
              <a:pathLst>
                <a:path w="7299" h="5931" extrusionOk="0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" name="Google Shape;345;p18">
              <a:extLst>
                <a:ext uri="{FF2B5EF4-FFF2-40B4-BE49-F238E27FC236}">
                  <a16:creationId xmlns:a16="http://schemas.microsoft.com/office/drawing/2014/main" id="{0C5D4BE4-E690-86C3-6FFE-A699135C62D5}"/>
                </a:ext>
              </a:extLst>
            </p:cNvPr>
            <p:cNvSpPr/>
            <p:nvPr/>
          </p:nvSpPr>
          <p:spPr>
            <a:xfrm>
              <a:off x="8300220" y="3604979"/>
              <a:ext cx="32797" cy="46554"/>
            </a:xfrm>
            <a:custGeom>
              <a:avLst/>
              <a:gdLst/>
              <a:ahLst/>
              <a:cxnLst/>
              <a:rect l="l" t="t" r="r" b="b"/>
              <a:pathLst>
                <a:path w="1049" h="1489" extrusionOk="0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" name="Google Shape;346;p18">
              <a:extLst>
                <a:ext uri="{FF2B5EF4-FFF2-40B4-BE49-F238E27FC236}">
                  <a16:creationId xmlns:a16="http://schemas.microsoft.com/office/drawing/2014/main" id="{7B33A484-1303-9A63-EDE9-89D9433D8623}"/>
                </a:ext>
              </a:extLst>
            </p:cNvPr>
            <p:cNvSpPr/>
            <p:nvPr/>
          </p:nvSpPr>
          <p:spPr>
            <a:xfrm>
              <a:off x="8346797" y="3581530"/>
              <a:ext cx="37238" cy="70002"/>
            </a:xfrm>
            <a:custGeom>
              <a:avLst/>
              <a:gdLst/>
              <a:ahLst/>
              <a:cxnLst/>
              <a:rect l="l" t="t" r="r" b="b"/>
              <a:pathLst>
                <a:path w="1191" h="2239" extrusionOk="0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347;p18">
              <a:extLst>
                <a:ext uri="{FF2B5EF4-FFF2-40B4-BE49-F238E27FC236}">
                  <a16:creationId xmlns:a16="http://schemas.microsoft.com/office/drawing/2014/main" id="{072C94A9-3465-CE82-1A2D-B415C4E0A393}"/>
                </a:ext>
              </a:extLst>
            </p:cNvPr>
            <p:cNvSpPr/>
            <p:nvPr/>
          </p:nvSpPr>
          <p:spPr>
            <a:xfrm>
              <a:off x="8398140" y="3553609"/>
              <a:ext cx="32422" cy="97922"/>
            </a:xfrm>
            <a:custGeom>
              <a:avLst/>
              <a:gdLst/>
              <a:ahLst/>
              <a:cxnLst/>
              <a:rect l="l" t="t" r="r" b="b"/>
              <a:pathLst>
                <a:path w="1037" h="3132" extrusionOk="0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348;p18">
              <a:extLst>
                <a:ext uri="{FF2B5EF4-FFF2-40B4-BE49-F238E27FC236}">
                  <a16:creationId xmlns:a16="http://schemas.microsoft.com/office/drawing/2014/main" id="{DDEE9CC8-9F0E-311C-36D1-09F284723C90}"/>
                </a:ext>
              </a:extLst>
            </p:cNvPr>
            <p:cNvSpPr/>
            <p:nvPr/>
          </p:nvSpPr>
          <p:spPr>
            <a:xfrm>
              <a:off x="8444592" y="3507092"/>
              <a:ext cx="37268" cy="144444"/>
            </a:xfrm>
            <a:custGeom>
              <a:avLst/>
              <a:gdLst/>
              <a:ahLst/>
              <a:cxnLst/>
              <a:rect l="l" t="t" r="r" b="b"/>
              <a:pathLst>
                <a:path w="1192" h="4620" extrusionOk="0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FDB056B-6B3F-ACE6-05A6-9AF79AAF65CF}"/>
              </a:ext>
            </a:extLst>
          </p:cNvPr>
          <p:cNvSpPr txBox="1"/>
          <p:nvPr/>
        </p:nvSpPr>
        <p:spPr>
          <a:xfrm flipH="1">
            <a:off x="3910470" y="5799395"/>
            <a:ext cx="462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Seat Available</a:t>
            </a:r>
            <a:endParaRPr lang="en-IN" sz="2800" b="1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3" name="Graphic 62" descr="Checkmark">
            <a:extLst>
              <a:ext uri="{FF2B5EF4-FFF2-40B4-BE49-F238E27FC236}">
                <a16:creationId xmlns:a16="http://schemas.microsoft.com/office/drawing/2014/main" id="{F3480689-561B-4365-381D-70248847F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101" y="5673294"/>
            <a:ext cx="611764" cy="61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37913B-4D1F-D39A-D431-3C670BCEF19E}"/>
              </a:ext>
            </a:extLst>
          </p:cNvPr>
          <p:cNvGrpSpPr/>
          <p:nvPr/>
        </p:nvGrpSpPr>
        <p:grpSpPr>
          <a:xfrm>
            <a:off x="1021528" y="439271"/>
            <a:ext cx="10148944" cy="5979457"/>
            <a:chOff x="564776" y="234210"/>
            <a:chExt cx="10596282" cy="6354847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915183EB-E39D-CCFF-61D4-1A44A6111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6" y="234210"/>
              <a:ext cx="10596282" cy="6354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941130-0314-3F10-1542-AB7532283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282" y="665664"/>
              <a:ext cx="7941951" cy="5224148"/>
            </a:xfrm>
            <a:prstGeom prst="rect">
              <a:avLst/>
            </a:prstGeom>
          </p:spPr>
        </p:pic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9DF39F23-49AE-4AA7-F6AC-10C114BCFB8D}"/>
                </a:ext>
              </a:extLst>
            </p:cNvPr>
            <p:cNvSpPr/>
            <p:nvPr/>
          </p:nvSpPr>
          <p:spPr>
            <a:xfrm rot="5400000">
              <a:off x="1356441" y="1309701"/>
              <a:ext cx="4992887" cy="3773629"/>
            </a:xfrm>
            <a:custGeom>
              <a:avLst/>
              <a:gdLst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11227 w 3671887"/>
                <a:gd name="connsiteY2" fmla="*/ 1822405 h 2592390"/>
                <a:gd name="connsiteX3" fmla="*/ 142877 w 3671887"/>
                <a:gd name="connsiteY3" fmla="*/ 1735141 h 2592390"/>
                <a:gd name="connsiteX4" fmla="*/ 714371 w 3671887"/>
                <a:gd name="connsiteY4" fmla="*/ 1735141 h 2592390"/>
                <a:gd name="connsiteX5" fmla="*/ 857249 w 3671887"/>
                <a:gd name="connsiteY5" fmla="*/ 1878019 h 2592390"/>
                <a:gd name="connsiteX6" fmla="*/ 857249 w 3671887"/>
                <a:gd name="connsiteY6" fmla="*/ 1878018 h 2592390"/>
                <a:gd name="connsiteX7" fmla="*/ 714371 w 3671887"/>
                <a:gd name="connsiteY7" fmla="*/ 1735140 h 2592390"/>
                <a:gd name="connsiteX8" fmla="*/ 142877 w 3671887"/>
                <a:gd name="connsiteY8" fmla="*/ 1735140 h 2592390"/>
                <a:gd name="connsiteX9" fmla="*/ 11227 w 3671887"/>
                <a:gd name="connsiteY9" fmla="*/ 1822404 h 2592390"/>
                <a:gd name="connsiteX10" fmla="*/ 0 w 3671887"/>
                <a:gd name="connsiteY10" fmla="*/ 1878013 h 2592390"/>
                <a:gd name="connsiteX11" fmla="*/ 0 w 3671887"/>
                <a:gd name="connsiteY11" fmla="*/ 0 h 2592390"/>
                <a:gd name="connsiteX12" fmla="*/ 3671887 w 3671887"/>
                <a:gd name="connsiteY12" fmla="*/ 2592389 h 2592390"/>
                <a:gd name="connsiteX13" fmla="*/ 714381 w 3671887"/>
                <a:gd name="connsiteY13" fmla="*/ 2592389 h 2592390"/>
                <a:gd name="connsiteX14" fmla="*/ 714376 w 3671887"/>
                <a:gd name="connsiteY14" fmla="*/ 2592390 h 2592390"/>
                <a:gd name="connsiteX15" fmla="*/ 142872 w 3671887"/>
                <a:gd name="connsiteY15" fmla="*/ 2592390 h 2592390"/>
                <a:gd name="connsiteX16" fmla="*/ 87263 w 3671887"/>
                <a:gd name="connsiteY16" fmla="*/ 2581163 h 2592390"/>
                <a:gd name="connsiteX17" fmla="*/ 11227 w 3671887"/>
                <a:gd name="connsiteY17" fmla="*/ 2505127 h 2592390"/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11227 w 3671887"/>
                <a:gd name="connsiteY2" fmla="*/ 1822405 h 2592390"/>
                <a:gd name="connsiteX3" fmla="*/ 142877 w 3671887"/>
                <a:gd name="connsiteY3" fmla="*/ 1735141 h 2592390"/>
                <a:gd name="connsiteX4" fmla="*/ 714371 w 3671887"/>
                <a:gd name="connsiteY4" fmla="*/ 1735141 h 2592390"/>
                <a:gd name="connsiteX5" fmla="*/ 857249 w 3671887"/>
                <a:gd name="connsiteY5" fmla="*/ 1878019 h 2592390"/>
                <a:gd name="connsiteX6" fmla="*/ 857249 w 3671887"/>
                <a:gd name="connsiteY6" fmla="*/ 1878018 h 2592390"/>
                <a:gd name="connsiteX7" fmla="*/ 714371 w 3671887"/>
                <a:gd name="connsiteY7" fmla="*/ 1735140 h 2592390"/>
                <a:gd name="connsiteX8" fmla="*/ 142877 w 3671887"/>
                <a:gd name="connsiteY8" fmla="*/ 1735140 h 2592390"/>
                <a:gd name="connsiteX9" fmla="*/ 11227 w 3671887"/>
                <a:gd name="connsiteY9" fmla="*/ 1822404 h 2592390"/>
                <a:gd name="connsiteX10" fmla="*/ 0 w 3671887"/>
                <a:gd name="connsiteY10" fmla="*/ 1878013 h 2592390"/>
                <a:gd name="connsiteX11" fmla="*/ 0 w 3671887"/>
                <a:gd name="connsiteY11" fmla="*/ 0 h 2592390"/>
                <a:gd name="connsiteX12" fmla="*/ 3671887 w 3671887"/>
                <a:gd name="connsiteY12" fmla="*/ 2592389 h 2592390"/>
                <a:gd name="connsiteX13" fmla="*/ 714381 w 3671887"/>
                <a:gd name="connsiteY13" fmla="*/ 2592389 h 2592390"/>
                <a:gd name="connsiteX14" fmla="*/ 142872 w 3671887"/>
                <a:gd name="connsiteY14" fmla="*/ 2592390 h 2592390"/>
                <a:gd name="connsiteX15" fmla="*/ 87263 w 3671887"/>
                <a:gd name="connsiteY15" fmla="*/ 2581163 h 2592390"/>
                <a:gd name="connsiteX16" fmla="*/ 11227 w 3671887"/>
                <a:gd name="connsiteY16" fmla="*/ 2505127 h 2592390"/>
                <a:gd name="connsiteX17" fmla="*/ 0 w 3671887"/>
                <a:gd name="connsiteY17" fmla="*/ 2449518 h 2592390"/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11227 w 3671887"/>
                <a:gd name="connsiteY2" fmla="*/ 1822405 h 2592390"/>
                <a:gd name="connsiteX3" fmla="*/ 142877 w 3671887"/>
                <a:gd name="connsiteY3" fmla="*/ 1735141 h 2592390"/>
                <a:gd name="connsiteX4" fmla="*/ 714371 w 3671887"/>
                <a:gd name="connsiteY4" fmla="*/ 1735141 h 2592390"/>
                <a:gd name="connsiteX5" fmla="*/ 857249 w 3671887"/>
                <a:gd name="connsiteY5" fmla="*/ 1878019 h 2592390"/>
                <a:gd name="connsiteX6" fmla="*/ 857249 w 3671887"/>
                <a:gd name="connsiteY6" fmla="*/ 1878018 h 2592390"/>
                <a:gd name="connsiteX7" fmla="*/ 714371 w 3671887"/>
                <a:gd name="connsiteY7" fmla="*/ 1735140 h 2592390"/>
                <a:gd name="connsiteX8" fmla="*/ 142877 w 3671887"/>
                <a:gd name="connsiteY8" fmla="*/ 1735140 h 2592390"/>
                <a:gd name="connsiteX9" fmla="*/ 11227 w 3671887"/>
                <a:gd name="connsiteY9" fmla="*/ 1822404 h 2592390"/>
                <a:gd name="connsiteX10" fmla="*/ 0 w 3671887"/>
                <a:gd name="connsiteY10" fmla="*/ 1878013 h 2592390"/>
                <a:gd name="connsiteX11" fmla="*/ 0 w 3671887"/>
                <a:gd name="connsiteY11" fmla="*/ 0 h 2592390"/>
                <a:gd name="connsiteX12" fmla="*/ 3671887 w 3671887"/>
                <a:gd name="connsiteY12" fmla="*/ 2592389 h 2592390"/>
                <a:gd name="connsiteX13" fmla="*/ 142872 w 3671887"/>
                <a:gd name="connsiteY13" fmla="*/ 2592390 h 2592390"/>
                <a:gd name="connsiteX14" fmla="*/ 87263 w 3671887"/>
                <a:gd name="connsiteY14" fmla="*/ 2581163 h 2592390"/>
                <a:gd name="connsiteX15" fmla="*/ 11227 w 3671887"/>
                <a:gd name="connsiteY15" fmla="*/ 2505127 h 2592390"/>
                <a:gd name="connsiteX16" fmla="*/ 0 w 3671887"/>
                <a:gd name="connsiteY16" fmla="*/ 2449518 h 2592390"/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11227 w 3671887"/>
                <a:gd name="connsiteY2" fmla="*/ 1822405 h 2592390"/>
                <a:gd name="connsiteX3" fmla="*/ 142877 w 3671887"/>
                <a:gd name="connsiteY3" fmla="*/ 1735141 h 2592390"/>
                <a:gd name="connsiteX4" fmla="*/ 714371 w 3671887"/>
                <a:gd name="connsiteY4" fmla="*/ 1735141 h 2592390"/>
                <a:gd name="connsiteX5" fmla="*/ 857249 w 3671887"/>
                <a:gd name="connsiteY5" fmla="*/ 1878019 h 2592390"/>
                <a:gd name="connsiteX6" fmla="*/ 714371 w 3671887"/>
                <a:gd name="connsiteY6" fmla="*/ 1735140 h 2592390"/>
                <a:gd name="connsiteX7" fmla="*/ 142877 w 3671887"/>
                <a:gd name="connsiteY7" fmla="*/ 1735140 h 2592390"/>
                <a:gd name="connsiteX8" fmla="*/ 11227 w 3671887"/>
                <a:gd name="connsiteY8" fmla="*/ 1822404 h 2592390"/>
                <a:gd name="connsiteX9" fmla="*/ 0 w 3671887"/>
                <a:gd name="connsiteY9" fmla="*/ 1878013 h 2592390"/>
                <a:gd name="connsiteX10" fmla="*/ 0 w 3671887"/>
                <a:gd name="connsiteY10" fmla="*/ 0 h 2592390"/>
                <a:gd name="connsiteX11" fmla="*/ 3671887 w 3671887"/>
                <a:gd name="connsiteY11" fmla="*/ 2592389 h 2592390"/>
                <a:gd name="connsiteX12" fmla="*/ 142872 w 3671887"/>
                <a:gd name="connsiteY12" fmla="*/ 2592390 h 2592390"/>
                <a:gd name="connsiteX13" fmla="*/ 87263 w 3671887"/>
                <a:gd name="connsiteY13" fmla="*/ 2581163 h 2592390"/>
                <a:gd name="connsiteX14" fmla="*/ 11227 w 3671887"/>
                <a:gd name="connsiteY14" fmla="*/ 2505127 h 2592390"/>
                <a:gd name="connsiteX15" fmla="*/ 0 w 3671887"/>
                <a:gd name="connsiteY15" fmla="*/ 2449518 h 2592390"/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11227 w 3671887"/>
                <a:gd name="connsiteY2" fmla="*/ 1822405 h 2592390"/>
                <a:gd name="connsiteX3" fmla="*/ 142877 w 3671887"/>
                <a:gd name="connsiteY3" fmla="*/ 1735141 h 2592390"/>
                <a:gd name="connsiteX4" fmla="*/ 714371 w 3671887"/>
                <a:gd name="connsiteY4" fmla="*/ 1735141 h 2592390"/>
                <a:gd name="connsiteX5" fmla="*/ 714371 w 3671887"/>
                <a:gd name="connsiteY5" fmla="*/ 1735140 h 2592390"/>
                <a:gd name="connsiteX6" fmla="*/ 142877 w 3671887"/>
                <a:gd name="connsiteY6" fmla="*/ 1735140 h 2592390"/>
                <a:gd name="connsiteX7" fmla="*/ 11227 w 3671887"/>
                <a:gd name="connsiteY7" fmla="*/ 1822404 h 2592390"/>
                <a:gd name="connsiteX8" fmla="*/ 0 w 3671887"/>
                <a:gd name="connsiteY8" fmla="*/ 1878013 h 2592390"/>
                <a:gd name="connsiteX9" fmla="*/ 0 w 3671887"/>
                <a:gd name="connsiteY9" fmla="*/ 0 h 2592390"/>
                <a:gd name="connsiteX10" fmla="*/ 3671887 w 3671887"/>
                <a:gd name="connsiteY10" fmla="*/ 2592389 h 2592390"/>
                <a:gd name="connsiteX11" fmla="*/ 142872 w 3671887"/>
                <a:gd name="connsiteY11" fmla="*/ 2592390 h 2592390"/>
                <a:gd name="connsiteX12" fmla="*/ 87263 w 3671887"/>
                <a:gd name="connsiteY12" fmla="*/ 2581163 h 2592390"/>
                <a:gd name="connsiteX13" fmla="*/ 11227 w 3671887"/>
                <a:gd name="connsiteY13" fmla="*/ 2505127 h 2592390"/>
                <a:gd name="connsiteX14" fmla="*/ 0 w 3671887"/>
                <a:gd name="connsiteY14" fmla="*/ 2449518 h 2592390"/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11227 w 3671887"/>
                <a:gd name="connsiteY2" fmla="*/ 1822405 h 2592390"/>
                <a:gd name="connsiteX3" fmla="*/ 142877 w 3671887"/>
                <a:gd name="connsiteY3" fmla="*/ 1735141 h 2592390"/>
                <a:gd name="connsiteX4" fmla="*/ 714371 w 3671887"/>
                <a:gd name="connsiteY4" fmla="*/ 1735141 h 2592390"/>
                <a:gd name="connsiteX5" fmla="*/ 142877 w 3671887"/>
                <a:gd name="connsiteY5" fmla="*/ 1735140 h 2592390"/>
                <a:gd name="connsiteX6" fmla="*/ 11227 w 3671887"/>
                <a:gd name="connsiteY6" fmla="*/ 1822404 h 2592390"/>
                <a:gd name="connsiteX7" fmla="*/ 0 w 3671887"/>
                <a:gd name="connsiteY7" fmla="*/ 1878013 h 2592390"/>
                <a:gd name="connsiteX8" fmla="*/ 0 w 3671887"/>
                <a:gd name="connsiteY8" fmla="*/ 0 h 2592390"/>
                <a:gd name="connsiteX9" fmla="*/ 3671887 w 3671887"/>
                <a:gd name="connsiteY9" fmla="*/ 2592389 h 2592390"/>
                <a:gd name="connsiteX10" fmla="*/ 142872 w 3671887"/>
                <a:gd name="connsiteY10" fmla="*/ 2592390 h 2592390"/>
                <a:gd name="connsiteX11" fmla="*/ 87263 w 3671887"/>
                <a:gd name="connsiteY11" fmla="*/ 2581163 h 2592390"/>
                <a:gd name="connsiteX12" fmla="*/ 11227 w 3671887"/>
                <a:gd name="connsiteY12" fmla="*/ 2505127 h 2592390"/>
                <a:gd name="connsiteX13" fmla="*/ 0 w 3671887"/>
                <a:gd name="connsiteY13" fmla="*/ 2449518 h 2592390"/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11227 w 3671887"/>
                <a:gd name="connsiteY2" fmla="*/ 1822405 h 2592390"/>
                <a:gd name="connsiteX3" fmla="*/ 142877 w 3671887"/>
                <a:gd name="connsiteY3" fmla="*/ 1735141 h 2592390"/>
                <a:gd name="connsiteX4" fmla="*/ 142877 w 3671887"/>
                <a:gd name="connsiteY4" fmla="*/ 1735140 h 2592390"/>
                <a:gd name="connsiteX5" fmla="*/ 11227 w 3671887"/>
                <a:gd name="connsiteY5" fmla="*/ 1822404 h 2592390"/>
                <a:gd name="connsiteX6" fmla="*/ 0 w 3671887"/>
                <a:gd name="connsiteY6" fmla="*/ 1878013 h 2592390"/>
                <a:gd name="connsiteX7" fmla="*/ 0 w 3671887"/>
                <a:gd name="connsiteY7" fmla="*/ 0 h 2592390"/>
                <a:gd name="connsiteX8" fmla="*/ 3671887 w 3671887"/>
                <a:gd name="connsiteY8" fmla="*/ 2592389 h 2592390"/>
                <a:gd name="connsiteX9" fmla="*/ 142872 w 3671887"/>
                <a:gd name="connsiteY9" fmla="*/ 2592390 h 2592390"/>
                <a:gd name="connsiteX10" fmla="*/ 87263 w 3671887"/>
                <a:gd name="connsiteY10" fmla="*/ 2581163 h 2592390"/>
                <a:gd name="connsiteX11" fmla="*/ 11227 w 3671887"/>
                <a:gd name="connsiteY11" fmla="*/ 2505127 h 2592390"/>
                <a:gd name="connsiteX12" fmla="*/ 0 w 3671887"/>
                <a:gd name="connsiteY12" fmla="*/ 2449518 h 2592390"/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11227 w 3671887"/>
                <a:gd name="connsiteY2" fmla="*/ 1822405 h 2592390"/>
                <a:gd name="connsiteX3" fmla="*/ 142877 w 3671887"/>
                <a:gd name="connsiteY3" fmla="*/ 1735141 h 2592390"/>
                <a:gd name="connsiteX4" fmla="*/ 11227 w 3671887"/>
                <a:gd name="connsiteY4" fmla="*/ 1822404 h 2592390"/>
                <a:gd name="connsiteX5" fmla="*/ 0 w 3671887"/>
                <a:gd name="connsiteY5" fmla="*/ 1878013 h 2592390"/>
                <a:gd name="connsiteX6" fmla="*/ 0 w 3671887"/>
                <a:gd name="connsiteY6" fmla="*/ 0 h 2592390"/>
                <a:gd name="connsiteX7" fmla="*/ 3671887 w 3671887"/>
                <a:gd name="connsiteY7" fmla="*/ 2592389 h 2592390"/>
                <a:gd name="connsiteX8" fmla="*/ 142872 w 3671887"/>
                <a:gd name="connsiteY8" fmla="*/ 2592390 h 2592390"/>
                <a:gd name="connsiteX9" fmla="*/ 87263 w 3671887"/>
                <a:gd name="connsiteY9" fmla="*/ 2581163 h 2592390"/>
                <a:gd name="connsiteX10" fmla="*/ 11227 w 3671887"/>
                <a:gd name="connsiteY10" fmla="*/ 2505127 h 2592390"/>
                <a:gd name="connsiteX11" fmla="*/ 0 w 3671887"/>
                <a:gd name="connsiteY11" fmla="*/ 2449518 h 2592390"/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11227 w 3671887"/>
                <a:gd name="connsiteY2" fmla="*/ 1822405 h 2592390"/>
                <a:gd name="connsiteX3" fmla="*/ 11227 w 3671887"/>
                <a:gd name="connsiteY3" fmla="*/ 1822404 h 2592390"/>
                <a:gd name="connsiteX4" fmla="*/ 0 w 3671887"/>
                <a:gd name="connsiteY4" fmla="*/ 1878013 h 2592390"/>
                <a:gd name="connsiteX5" fmla="*/ 0 w 3671887"/>
                <a:gd name="connsiteY5" fmla="*/ 0 h 2592390"/>
                <a:gd name="connsiteX6" fmla="*/ 3671887 w 3671887"/>
                <a:gd name="connsiteY6" fmla="*/ 2592389 h 2592390"/>
                <a:gd name="connsiteX7" fmla="*/ 142872 w 3671887"/>
                <a:gd name="connsiteY7" fmla="*/ 2592390 h 2592390"/>
                <a:gd name="connsiteX8" fmla="*/ 87263 w 3671887"/>
                <a:gd name="connsiteY8" fmla="*/ 2581163 h 2592390"/>
                <a:gd name="connsiteX9" fmla="*/ 11227 w 3671887"/>
                <a:gd name="connsiteY9" fmla="*/ 2505127 h 2592390"/>
                <a:gd name="connsiteX10" fmla="*/ 0 w 3671887"/>
                <a:gd name="connsiteY10" fmla="*/ 2449518 h 2592390"/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11227 w 3671887"/>
                <a:gd name="connsiteY2" fmla="*/ 1822405 h 2592390"/>
                <a:gd name="connsiteX3" fmla="*/ 0 w 3671887"/>
                <a:gd name="connsiteY3" fmla="*/ 1878013 h 2592390"/>
                <a:gd name="connsiteX4" fmla="*/ 0 w 3671887"/>
                <a:gd name="connsiteY4" fmla="*/ 0 h 2592390"/>
                <a:gd name="connsiteX5" fmla="*/ 3671887 w 3671887"/>
                <a:gd name="connsiteY5" fmla="*/ 2592389 h 2592390"/>
                <a:gd name="connsiteX6" fmla="*/ 142872 w 3671887"/>
                <a:gd name="connsiteY6" fmla="*/ 2592390 h 2592390"/>
                <a:gd name="connsiteX7" fmla="*/ 87263 w 3671887"/>
                <a:gd name="connsiteY7" fmla="*/ 2581163 h 2592390"/>
                <a:gd name="connsiteX8" fmla="*/ 11227 w 3671887"/>
                <a:gd name="connsiteY8" fmla="*/ 2505127 h 2592390"/>
                <a:gd name="connsiteX9" fmla="*/ 0 w 3671887"/>
                <a:gd name="connsiteY9" fmla="*/ 2449518 h 2592390"/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0 w 3671887"/>
                <a:gd name="connsiteY2" fmla="*/ 1878013 h 2592390"/>
                <a:gd name="connsiteX3" fmla="*/ 0 w 3671887"/>
                <a:gd name="connsiteY3" fmla="*/ 0 h 2592390"/>
                <a:gd name="connsiteX4" fmla="*/ 3671887 w 3671887"/>
                <a:gd name="connsiteY4" fmla="*/ 2592389 h 2592390"/>
                <a:gd name="connsiteX5" fmla="*/ 142872 w 3671887"/>
                <a:gd name="connsiteY5" fmla="*/ 2592390 h 2592390"/>
                <a:gd name="connsiteX6" fmla="*/ 87263 w 3671887"/>
                <a:gd name="connsiteY6" fmla="*/ 2581163 h 2592390"/>
                <a:gd name="connsiteX7" fmla="*/ 11227 w 3671887"/>
                <a:gd name="connsiteY7" fmla="*/ 2505127 h 2592390"/>
                <a:gd name="connsiteX8" fmla="*/ 0 w 3671887"/>
                <a:gd name="connsiteY8" fmla="*/ 2449518 h 2592390"/>
                <a:gd name="connsiteX0" fmla="*/ 0 w 3671887"/>
                <a:gd name="connsiteY0" fmla="*/ 2449518 h 2592390"/>
                <a:gd name="connsiteX1" fmla="*/ 0 w 3671887"/>
                <a:gd name="connsiteY1" fmla="*/ 1878014 h 2592390"/>
                <a:gd name="connsiteX2" fmla="*/ 0 w 3671887"/>
                <a:gd name="connsiteY2" fmla="*/ 0 h 2592390"/>
                <a:gd name="connsiteX3" fmla="*/ 3671887 w 3671887"/>
                <a:gd name="connsiteY3" fmla="*/ 2592389 h 2592390"/>
                <a:gd name="connsiteX4" fmla="*/ 142872 w 3671887"/>
                <a:gd name="connsiteY4" fmla="*/ 2592390 h 2592390"/>
                <a:gd name="connsiteX5" fmla="*/ 87263 w 3671887"/>
                <a:gd name="connsiteY5" fmla="*/ 2581163 h 2592390"/>
                <a:gd name="connsiteX6" fmla="*/ 11227 w 3671887"/>
                <a:gd name="connsiteY6" fmla="*/ 2505127 h 2592390"/>
                <a:gd name="connsiteX7" fmla="*/ 0 w 3671887"/>
                <a:gd name="connsiteY7" fmla="*/ 2449518 h 2592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1887" h="2592390">
                  <a:moveTo>
                    <a:pt x="0" y="2449518"/>
                  </a:moveTo>
                  <a:lnTo>
                    <a:pt x="0" y="1878014"/>
                  </a:lnTo>
                  <a:lnTo>
                    <a:pt x="0" y="0"/>
                  </a:lnTo>
                  <a:lnTo>
                    <a:pt x="3671887" y="2592389"/>
                  </a:lnTo>
                  <a:lnTo>
                    <a:pt x="142872" y="2592390"/>
                  </a:lnTo>
                  <a:lnTo>
                    <a:pt x="87263" y="2581163"/>
                  </a:lnTo>
                  <a:cubicBezTo>
                    <a:pt x="53075" y="2566702"/>
                    <a:pt x="25687" y="2539314"/>
                    <a:pt x="11227" y="2505127"/>
                  </a:cubicBezTo>
                  <a:lnTo>
                    <a:pt x="0" y="24495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0"/>
                  </a:schemeClr>
                </a:gs>
                <a:gs pos="75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4423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B63659-0F95-3863-4DE8-FD72CDAE1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846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09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0B9D68-9078-EF17-D4E6-1A380A760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420" y="305495"/>
            <a:ext cx="4753160" cy="62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915183EB-E39D-CCFF-61D4-1A44A611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28" y="412377"/>
            <a:ext cx="10148944" cy="5979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41130-0314-3F10-1542-AB7532283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7035" y="822088"/>
            <a:ext cx="7619639" cy="4915550"/>
          </a:xfrm>
          <a:prstGeom prst="rect">
            <a:avLst/>
          </a:prstGeom>
        </p:spPr>
      </p:pic>
      <p:sp>
        <p:nvSpPr>
          <p:cNvPr id="8" name="Freeform 37">
            <a:extLst>
              <a:ext uri="{FF2B5EF4-FFF2-40B4-BE49-F238E27FC236}">
                <a16:creationId xmlns:a16="http://schemas.microsoft.com/office/drawing/2014/main" id="{9DF39F23-49AE-4AA7-F6AC-10C114BCFB8D}"/>
              </a:ext>
            </a:extLst>
          </p:cNvPr>
          <p:cNvSpPr/>
          <p:nvPr/>
        </p:nvSpPr>
        <p:spPr>
          <a:xfrm rot="5400000">
            <a:off x="1735220" y="1414828"/>
            <a:ext cx="4697950" cy="3614320"/>
          </a:xfrm>
          <a:custGeom>
            <a:avLst/>
            <a:gdLst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857249 w 3671887"/>
              <a:gd name="connsiteY5" fmla="*/ 1878019 h 2592390"/>
              <a:gd name="connsiteX6" fmla="*/ 857249 w 3671887"/>
              <a:gd name="connsiteY6" fmla="*/ 1878018 h 2592390"/>
              <a:gd name="connsiteX7" fmla="*/ 714371 w 3671887"/>
              <a:gd name="connsiteY7" fmla="*/ 1735140 h 2592390"/>
              <a:gd name="connsiteX8" fmla="*/ 142877 w 3671887"/>
              <a:gd name="connsiteY8" fmla="*/ 1735140 h 2592390"/>
              <a:gd name="connsiteX9" fmla="*/ 11227 w 3671887"/>
              <a:gd name="connsiteY9" fmla="*/ 1822404 h 2592390"/>
              <a:gd name="connsiteX10" fmla="*/ 0 w 3671887"/>
              <a:gd name="connsiteY10" fmla="*/ 1878013 h 2592390"/>
              <a:gd name="connsiteX11" fmla="*/ 0 w 3671887"/>
              <a:gd name="connsiteY11" fmla="*/ 0 h 2592390"/>
              <a:gd name="connsiteX12" fmla="*/ 3671887 w 3671887"/>
              <a:gd name="connsiteY12" fmla="*/ 2592389 h 2592390"/>
              <a:gd name="connsiteX13" fmla="*/ 714381 w 3671887"/>
              <a:gd name="connsiteY13" fmla="*/ 2592389 h 2592390"/>
              <a:gd name="connsiteX14" fmla="*/ 714376 w 3671887"/>
              <a:gd name="connsiteY14" fmla="*/ 2592390 h 2592390"/>
              <a:gd name="connsiteX15" fmla="*/ 142872 w 3671887"/>
              <a:gd name="connsiteY15" fmla="*/ 2592390 h 2592390"/>
              <a:gd name="connsiteX16" fmla="*/ 87263 w 3671887"/>
              <a:gd name="connsiteY16" fmla="*/ 2581163 h 2592390"/>
              <a:gd name="connsiteX17" fmla="*/ 11227 w 3671887"/>
              <a:gd name="connsiteY17" fmla="*/ 2505127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857249 w 3671887"/>
              <a:gd name="connsiteY5" fmla="*/ 1878019 h 2592390"/>
              <a:gd name="connsiteX6" fmla="*/ 857249 w 3671887"/>
              <a:gd name="connsiteY6" fmla="*/ 1878018 h 2592390"/>
              <a:gd name="connsiteX7" fmla="*/ 714371 w 3671887"/>
              <a:gd name="connsiteY7" fmla="*/ 1735140 h 2592390"/>
              <a:gd name="connsiteX8" fmla="*/ 142877 w 3671887"/>
              <a:gd name="connsiteY8" fmla="*/ 1735140 h 2592390"/>
              <a:gd name="connsiteX9" fmla="*/ 11227 w 3671887"/>
              <a:gd name="connsiteY9" fmla="*/ 1822404 h 2592390"/>
              <a:gd name="connsiteX10" fmla="*/ 0 w 3671887"/>
              <a:gd name="connsiteY10" fmla="*/ 1878013 h 2592390"/>
              <a:gd name="connsiteX11" fmla="*/ 0 w 3671887"/>
              <a:gd name="connsiteY11" fmla="*/ 0 h 2592390"/>
              <a:gd name="connsiteX12" fmla="*/ 3671887 w 3671887"/>
              <a:gd name="connsiteY12" fmla="*/ 2592389 h 2592390"/>
              <a:gd name="connsiteX13" fmla="*/ 714381 w 3671887"/>
              <a:gd name="connsiteY13" fmla="*/ 2592389 h 2592390"/>
              <a:gd name="connsiteX14" fmla="*/ 142872 w 3671887"/>
              <a:gd name="connsiteY14" fmla="*/ 2592390 h 2592390"/>
              <a:gd name="connsiteX15" fmla="*/ 87263 w 3671887"/>
              <a:gd name="connsiteY15" fmla="*/ 2581163 h 2592390"/>
              <a:gd name="connsiteX16" fmla="*/ 11227 w 3671887"/>
              <a:gd name="connsiteY16" fmla="*/ 2505127 h 2592390"/>
              <a:gd name="connsiteX17" fmla="*/ 0 w 3671887"/>
              <a:gd name="connsiteY17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857249 w 3671887"/>
              <a:gd name="connsiteY5" fmla="*/ 1878019 h 2592390"/>
              <a:gd name="connsiteX6" fmla="*/ 857249 w 3671887"/>
              <a:gd name="connsiteY6" fmla="*/ 1878018 h 2592390"/>
              <a:gd name="connsiteX7" fmla="*/ 714371 w 3671887"/>
              <a:gd name="connsiteY7" fmla="*/ 1735140 h 2592390"/>
              <a:gd name="connsiteX8" fmla="*/ 142877 w 3671887"/>
              <a:gd name="connsiteY8" fmla="*/ 1735140 h 2592390"/>
              <a:gd name="connsiteX9" fmla="*/ 11227 w 3671887"/>
              <a:gd name="connsiteY9" fmla="*/ 1822404 h 2592390"/>
              <a:gd name="connsiteX10" fmla="*/ 0 w 3671887"/>
              <a:gd name="connsiteY10" fmla="*/ 1878013 h 2592390"/>
              <a:gd name="connsiteX11" fmla="*/ 0 w 3671887"/>
              <a:gd name="connsiteY11" fmla="*/ 0 h 2592390"/>
              <a:gd name="connsiteX12" fmla="*/ 3671887 w 3671887"/>
              <a:gd name="connsiteY12" fmla="*/ 2592389 h 2592390"/>
              <a:gd name="connsiteX13" fmla="*/ 142872 w 3671887"/>
              <a:gd name="connsiteY13" fmla="*/ 2592390 h 2592390"/>
              <a:gd name="connsiteX14" fmla="*/ 87263 w 3671887"/>
              <a:gd name="connsiteY14" fmla="*/ 2581163 h 2592390"/>
              <a:gd name="connsiteX15" fmla="*/ 11227 w 3671887"/>
              <a:gd name="connsiteY15" fmla="*/ 2505127 h 2592390"/>
              <a:gd name="connsiteX16" fmla="*/ 0 w 3671887"/>
              <a:gd name="connsiteY16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857249 w 3671887"/>
              <a:gd name="connsiteY5" fmla="*/ 1878019 h 2592390"/>
              <a:gd name="connsiteX6" fmla="*/ 714371 w 3671887"/>
              <a:gd name="connsiteY6" fmla="*/ 1735140 h 2592390"/>
              <a:gd name="connsiteX7" fmla="*/ 142877 w 3671887"/>
              <a:gd name="connsiteY7" fmla="*/ 1735140 h 2592390"/>
              <a:gd name="connsiteX8" fmla="*/ 11227 w 3671887"/>
              <a:gd name="connsiteY8" fmla="*/ 1822404 h 2592390"/>
              <a:gd name="connsiteX9" fmla="*/ 0 w 3671887"/>
              <a:gd name="connsiteY9" fmla="*/ 1878013 h 2592390"/>
              <a:gd name="connsiteX10" fmla="*/ 0 w 3671887"/>
              <a:gd name="connsiteY10" fmla="*/ 0 h 2592390"/>
              <a:gd name="connsiteX11" fmla="*/ 3671887 w 3671887"/>
              <a:gd name="connsiteY11" fmla="*/ 2592389 h 2592390"/>
              <a:gd name="connsiteX12" fmla="*/ 142872 w 3671887"/>
              <a:gd name="connsiteY12" fmla="*/ 2592390 h 2592390"/>
              <a:gd name="connsiteX13" fmla="*/ 87263 w 3671887"/>
              <a:gd name="connsiteY13" fmla="*/ 2581163 h 2592390"/>
              <a:gd name="connsiteX14" fmla="*/ 11227 w 3671887"/>
              <a:gd name="connsiteY14" fmla="*/ 2505127 h 2592390"/>
              <a:gd name="connsiteX15" fmla="*/ 0 w 3671887"/>
              <a:gd name="connsiteY15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714371 w 3671887"/>
              <a:gd name="connsiteY5" fmla="*/ 1735140 h 2592390"/>
              <a:gd name="connsiteX6" fmla="*/ 142877 w 3671887"/>
              <a:gd name="connsiteY6" fmla="*/ 1735140 h 2592390"/>
              <a:gd name="connsiteX7" fmla="*/ 11227 w 3671887"/>
              <a:gd name="connsiteY7" fmla="*/ 1822404 h 2592390"/>
              <a:gd name="connsiteX8" fmla="*/ 0 w 3671887"/>
              <a:gd name="connsiteY8" fmla="*/ 1878013 h 2592390"/>
              <a:gd name="connsiteX9" fmla="*/ 0 w 3671887"/>
              <a:gd name="connsiteY9" fmla="*/ 0 h 2592390"/>
              <a:gd name="connsiteX10" fmla="*/ 3671887 w 3671887"/>
              <a:gd name="connsiteY10" fmla="*/ 2592389 h 2592390"/>
              <a:gd name="connsiteX11" fmla="*/ 142872 w 3671887"/>
              <a:gd name="connsiteY11" fmla="*/ 2592390 h 2592390"/>
              <a:gd name="connsiteX12" fmla="*/ 87263 w 3671887"/>
              <a:gd name="connsiteY12" fmla="*/ 2581163 h 2592390"/>
              <a:gd name="connsiteX13" fmla="*/ 11227 w 3671887"/>
              <a:gd name="connsiteY13" fmla="*/ 2505127 h 2592390"/>
              <a:gd name="connsiteX14" fmla="*/ 0 w 3671887"/>
              <a:gd name="connsiteY14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714371 w 3671887"/>
              <a:gd name="connsiteY4" fmla="*/ 1735141 h 2592390"/>
              <a:gd name="connsiteX5" fmla="*/ 142877 w 3671887"/>
              <a:gd name="connsiteY5" fmla="*/ 1735140 h 2592390"/>
              <a:gd name="connsiteX6" fmla="*/ 11227 w 3671887"/>
              <a:gd name="connsiteY6" fmla="*/ 1822404 h 2592390"/>
              <a:gd name="connsiteX7" fmla="*/ 0 w 3671887"/>
              <a:gd name="connsiteY7" fmla="*/ 1878013 h 2592390"/>
              <a:gd name="connsiteX8" fmla="*/ 0 w 3671887"/>
              <a:gd name="connsiteY8" fmla="*/ 0 h 2592390"/>
              <a:gd name="connsiteX9" fmla="*/ 3671887 w 3671887"/>
              <a:gd name="connsiteY9" fmla="*/ 2592389 h 2592390"/>
              <a:gd name="connsiteX10" fmla="*/ 142872 w 3671887"/>
              <a:gd name="connsiteY10" fmla="*/ 2592390 h 2592390"/>
              <a:gd name="connsiteX11" fmla="*/ 87263 w 3671887"/>
              <a:gd name="connsiteY11" fmla="*/ 2581163 h 2592390"/>
              <a:gd name="connsiteX12" fmla="*/ 11227 w 3671887"/>
              <a:gd name="connsiteY12" fmla="*/ 2505127 h 2592390"/>
              <a:gd name="connsiteX13" fmla="*/ 0 w 3671887"/>
              <a:gd name="connsiteY13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142877 w 3671887"/>
              <a:gd name="connsiteY4" fmla="*/ 1735140 h 2592390"/>
              <a:gd name="connsiteX5" fmla="*/ 11227 w 3671887"/>
              <a:gd name="connsiteY5" fmla="*/ 1822404 h 2592390"/>
              <a:gd name="connsiteX6" fmla="*/ 0 w 3671887"/>
              <a:gd name="connsiteY6" fmla="*/ 1878013 h 2592390"/>
              <a:gd name="connsiteX7" fmla="*/ 0 w 3671887"/>
              <a:gd name="connsiteY7" fmla="*/ 0 h 2592390"/>
              <a:gd name="connsiteX8" fmla="*/ 3671887 w 3671887"/>
              <a:gd name="connsiteY8" fmla="*/ 2592389 h 2592390"/>
              <a:gd name="connsiteX9" fmla="*/ 142872 w 3671887"/>
              <a:gd name="connsiteY9" fmla="*/ 2592390 h 2592390"/>
              <a:gd name="connsiteX10" fmla="*/ 87263 w 3671887"/>
              <a:gd name="connsiteY10" fmla="*/ 2581163 h 2592390"/>
              <a:gd name="connsiteX11" fmla="*/ 11227 w 3671887"/>
              <a:gd name="connsiteY11" fmla="*/ 2505127 h 2592390"/>
              <a:gd name="connsiteX12" fmla="*/ 0 w 3671887"/>
              <a:gd name="connsiteY12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42877 w 3671887"/>
              <a:gd name="connsiteY3" fmla="*/ 1735141 h 2592390"/>
              <a:gd name="connsiteX4" fmla="*/ 11227 w 3671887"/>
              <a:gd name="connsiteY4" fmla="*/ 1822404 h 2592390"/>
              <a:gd name="connsiteX5" fmla="*/ 0 w 3671887"/>
              <a:gd name="connsiteY5" fmla="*/ 1878013 h 2592390"/>
              <a:gd name="connsiteX6" fmla="*/ 0 w 3671887"/>
              <a:gd name="connsiteY6" fmla="*/ 0 h 2592390"/>
              <a:gd name="connsiteX7" fmla="*/ 3671887 w 3671887"/>
              <a:gd name="connsiteY7" fmla="*/ 2592389 h 2592390"/>
              <a:gd name="connsiteX8" fmla="*/ 142872 w 3671887"/>
              <a:gd name="connsiteY8" fmla="*/ 2592390 h 2592390"/>
              <a:gd name="connsiteX9" fmla="*/ 87263 w 3671887"/>
              <a:gd name="connsiteY9" fmla="*/ 2581163 h 2592390"/>
              <a:gd name="connsiteX10" fmla="*/ 11227 w 3671887"/>
              <a:gd name="connsiteY10" fmla="*/ 2505127 h 2592390"/>
              <a:gd name="connsiteX11" fmla="*/ 0 w 3671887"/>
              <a:gd name="connsiteY11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11227 w 3671887"/>
              <a:gd name="connsiteY3" fmla="*/ 1822404 h 2592390"/>
              <a:gd name="connsiteX4" fmla="*/ 0 w 3671887"/>
              <a:gd name="connsiteY4" fmla="*/ 1878013 h 2592390"/>
              <a:gd name="connsiteX5" fmla="*/ 0 w 3671887"/>
              <a:gd name="connsiteY5" fmla="*/ 0 h 2592390"/>
              <a:gd name="connsiteX6" fmla="*/ 3671887 w 3671887"/>
              <a:gd name="connsiteY6" fmla="*/ 2592389 h 2592390"/>
              <a:gd name="connsiteX7" fmla="*/ 142872 w 3671887"/>
              <a:gd name="connsiteY7" fmla="*/ 2592390 h 2592390"/>
              <a:gd name="connsiteX8" fmla="*/ 87263 w 3671887"/>
              <a:gd name="connsiteY8" fmla="*/ 2581163 h 2592390"/>
              <a:gd name="connsiteX9" fmla="*/ 11227 w 3671887"/>
              <a:gd name="connsiteY9" fmla="*/ 2505127 h 2592390"/>
              <a:gd name="connsiteX10" fmla="*/ 0 w 3671887"/>
              <a:gd name="connsiteY10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11227 w 3671887"/>
              <a:gd name="connsiteY2" fmla="*/ 1822405 h 2592390"/>
              <a:gd name="connsiteX3" fmla="*/ 0 w 3671887"/>
              <a:gd name="connsiteY3" fmla="*/ 1878013 h 2592390"/>
              <a:gd name="connsiteX4" fmla="*/ 0 w 3671887"/>
              <a:gd name="connsiteY4" fmla="*/ 0 h 2592390"/>
              <a:gd name="connsiteX5" fmla="*/ 3671887 w 3671887"/>
              <a:gd name="connsiteY5" fmla="*/ 2592389 h 2592390"/>
              <a:gd name="connsiteX6" fmla="*/ 142872 w 3671887"/>
              <a:gd name="connsiteY6" fmla="*/ 2592390 h 2592390"/>
              <a:gd name="connsiteX7" fmla="*/ 87263 w 3671887"/>
              <a:gd name="connsiteY7" fmla="*/ 2581163 h 2592390"/>
              <a:gd name="connsiteX8" fmla="*/ 11227 w 3671887"/>
              <a:gd name="connsiteY8" fmla="*/ 2505127 h 2592390"/>
              <a:gd name="connsiteX9" fmla="*/ 0 w 3671887"/>
              <a:gd name="connsiteY9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0 w 3671887"/>
              <a:gd name="connsiteY2" fmla="*/ 1878013 h 2592390"/>
              <a:gd name="connsiteX3" fmla="*/ 0 w 3671887"/>
              <a:gd name="connsiteY3" fmla="*/ 0 h 2592390"/>
              <a:gd name="connsiteX4" fmla="*/ 3671887 w 3671887"/>
              <a:gd name="connsiteY4" fmla="*/ 2592389 h 2592390"/>
              <a:gd name="connsiteX5" fmla="*/ 142872 w 3671887"/>
              <a:gd name="connsiteY5" fmla="*/ 2592390 h 2592390"/>
              <a:gd name="connsiteX6" fmla="*/ 87263 w 3671887"/>
              <a:gd name="connsiteY6" fmla="*/ 2581163 h 2592390"/>
              <a:gd name="connsiteX7" fmla="*/ 11227 w 3671887"/>
              <a:gd name="connsiteY7" fmla="*/ 2505127 h 2592390"/>
              <a:gd name="connsiteX8" fmla="*/ 0 w 3671887"/>
              <a:gd name="connsiteY8" fmla="*/ 2449518 h 2592390"/>
              <a:gd name="connsiteX0" fmla="*/ 0 w 3671887"/>
              <a:gd name="connsiteY0" fmla="*/ 2449518 h 2592390"/>
              <a:gd name="connsiteX1" fmla="*/ 0 w 3671887"/>
              <a:gd name="connsiteY1" fmla="*/ 1878014 h 2592390"/>
              <a:gd name="connsiteX2" fmla="*/ 0 w 3671887"/>
              <a:gd name="connsiteY2" fmla="*/ 0 h 2592390"/>
              <a:gd name="connsiteX3" fmla="*/ 3671887 w 3671887"/>
              <a:gd name="connsiteY3" fmla="*/ 2592389 h 2592390"/>
              <a:gd name="connsiteX4" fmla="*/ 142872 w 3671887"/>
              <a:gd name="connsiteY4" fmla="*/ 2592390 h 2592390"/>
              <a:gd name="connsiteX5" fmla="*/ 87263 w 3671887"/>
              <a:gd name="connsiteY5" fmla="*/ 2581163 h 2592390"/>
              <a:gd name="connsiteX6" fmla="*/ 11227 w 3671887"/>
              <a:gd name="connsiteY6" fmla="*/ 2505127 h 2592390"/>
              <a:gd name="connsiteX7" fmla="*/ 0 w 3671887"/>
              <a:gd name="connsiteY7" fmla="*/ 2449518 h 259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887" h="2592390">
                <a:moveTo>
                  <a:pt x="0" y="2449518"/>
                </a:moveTo>
                <a:lnTo>
                  <a:pt x="0" y="1878014"/>
                </a:lnTo>
                <a:lnTo>
                  <a:pt x="0" y="0"/>
                </a:lnTo>
                <a:lnTo>
                  <a:pt x="3671887" y="2592389"/>
                </a:lnTo>
                <a:lnTo>
                  <a:pt x="142872" y="2592390"/>
                </a:lnTo>
                <a:lnTo>
                  <a:pt x="87263" y="2581163"/>
                </a:lnTo>
                <a:cubicBezTo>
                  <a:pt x="53075" y="2566702"/>
                  <a:pt x="25687" y="2539314"/>
                  <a:pt x="11227" y="2505127"/>
                </a:cubicBezTo>
                <a:lnTo>
                  <a:pt x="0" y="244951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0000"/>
                </a:schemeClr>
              </a:gs>
              <a:gs pos="7500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70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206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Abadi</vt:lpstr>
      <vt:lpstr>Aharoni</vt:lpstr>
      <vt:lpstr>Arial</vt:lpstr>
      <vt:lpstr>Bahnschrift SemiBold</vt:lpstr>
      <vt:lpstr>Calibri</vt:lpstr>
      <vt:lpstr>Calibri Light</vt:lpstr>
      <vt:lpstr>Fira Sans Extra Condensed</vt:lpstr>
      <vt:lpstr>Fira Sans Extra Condensed Medium</vt:lpstr>
      <vt:lpstr>Office Theme</vt:lpstr>
      <vt:lpstr>tt.com</vt:lpstr>
      <vt:lpstr>PowerPoint Presentation</vt:lpstr>
      <vt:lpstr>So, What’s the PROBLEM?</vt:lpstr>
      <vt:lpstr>How do we Solve this?</vt:lpstr>
      <vt:lpstr>How do we Solve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Vision &amp; Future Goals</vt:lpstr>
      <vt:lpstr>Sustainability – Revenue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tt.com</dc:title>
  <dc:creator>Ajin Jose</dc:creator>
  <cp:lastModifiedBy>Jose P</cp:lastModifiedBy>
  <cp:revision>6</cp:revision>
  <dcterms:created xsi:type="dcterms:W3CDTF">2023-10-05T12:42:02Z</dcterms:created>
  <dcterms:modified xsi:type="dcterms:W3CDTF">2023-10-06T05:49:19Z</dcterms:modified>
</cp:coreProperties>
</file>