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browserstack.com/selenium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browserstack.com/selenium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1DBC7-47A0-4738-B6B4-9E9CE8A57F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397A9-0739-4ABC-B0E4-9D5529E25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Logging is a process that takes applications to a newer level with information logs on how the applications may or may not have performed/executed.</a:t>
          </a:r>
          <a:endParaRPr lang="en-US"/>
        </a:p>
      </dgm:t>
    </dgm:pt>
    <dgm:pt modelId="{B9F32E5F-23CA-4047-92E1-78F7C10EE7AA}" type="parTrans" cxnId="{62FB305D-0FA2-4BA3-902D-0843DFECC675}">
      <dgm:prSet/>
      <dgm:spPr/>
      <dgm:t>
        <a:bodyPr/>
        <a:lstStyle/>
        <a:p>
          <a:endParaRPr lang="en-US"/>
        </a:p>
      </dgm:t>
    </dgm:pt>
    <dgm:pt modelId="{423A5E1D-D99A-4D1D-B371-D4754F854417}" type="sibTrans" cxnId="{62FB305D-0FA2-4BA3-902D-0843DFECC675}">
      <dgm:prSet/>
      <dgm:spPr/>
      <dgm:t>
        <a:bodyPr/>
        <a:lstStyle/>
        <a:p>
          <a:endParaRPr lang="en-US"/>
        </a:p>
      </dgm:t>
    </dgm:pt>
    <dgm:pt modelId="{8C04374D-8389-40BA-88C5-5D30E6737C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gives an exact idea of software performance.</a:t>
          </a:r>
          <a:endParaRPr lang="en-US"/>
        </a:p>
      </dgm:t>
    </dgm:pt>
    <dgm:pt modelId="{1E1E9601-50A7-4F2D-8981-A1A3019162E6}" type="parTrans" cxnId="{3FF3DCE5-0B37-4DD4-86BD-BFBA36D625D5}">
      <dgm:prSet/>
      <dgm:spPr/>
      <dgm:t>
        <a:bodyPr/>
        <a:lstStyle/>
        <a:p>
          <a:endParaRPr lang="en-US"/>
        </a:p>
      </dgm:t>
    </dgm:pt>
    <dgm:pt modelId="{264D3993-2ECC-4B8B-A0DF-5EC484DF56A2}" type="sibTrans" cxnId="{3FF3DCE5-0B37-4DD4-86BD-BFBA36D625D5}">
      <dgm:prSet/>
      <dgm:spPr/>
      <dgm:t>
        <a:bodyPr/>
        <a:lstStyle/>
        <a:p>
          <a:endParaRPr lang="en-US"/>
        </a:p>
      </dgm:t>
    </dgm:pt>
    <dgm:pt modelId="{39A8D213-1319-45A1-9F2B-89C7A59DF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Log4j in </a:t>
          </a:r>
          <a:r>
            <a:rPr lang="en-US" b="0" i="0" u="sng">
              <a:hlinkClick xmlns:r="http://schemas.openxmlformats.org/officeDocument/2006/relationships" r:id="rId1"/>
            </a:rPr>
            <a:t>Selenium</a:t>
          </a:r>
          <a:r>
            <a:rPr lang="en-US" b="0" i="0"/>
            <a:t> is one such logging framework that helps in gathering information in the form of logs or log files.</a:t>
          </a:r>
          <a:endParaRPr lang="en-US"/>
        </a:p>
      </dgm:t>
    </dgm:pt>
    <dgm:pt modelId="{B33E0E3D-4D4A-4355-8C97-AFE193D975C9}" type="parTrans" cxnId="{F7CA2163-1FF9-4FAC-9778-A425AD9CA287}">
      <dgm:prSet/>
      <dgm:spPr/>
      <dgm:t>
        <a:bodyPr/>
        <a:lstStyle/>
        <a:p>
          <a:endParaRPr lang="en-US"/>
        </a:p>
      </dgm:t>
    </dgm:pt>
    <dgm:pt modelId="{F1445F5D-0022-4032-AA39-8ACB694996BD}" type="sibTrans" cxnId="{F7CA2163-1FF9-4FAC-9778-A425AD9CA287}">
      <dgm:prSet/>
      <dgm:spPr/>
      <dgm:t>
        <a:bodyPr/>
        <a:lstStyle/>
        <a:p>
          <a:endParaRPr lang="en-US"/>
        </a:p>
      </dgm:t>
    </dgm:pt>
    <dgm:pt modelId="{60DF2DF3-14B2-4359-B0A8-BDC9789EC628}" type="pres">
      <dgm:prSet presAssocID="{C2A1DBC7-47A0-4738-B6B4-9E9CE8A57F12}" presName="root" presStyleCnt="0">
        <dgm:presLayoutVars>
          <dgm:dir/>
          <dgm:resizeHandles val="exact"/>
        </dgm:presLayoutVars>
      </dgm:prSet>
      <dgm:spPr/>
    </dgm:pt>
    <dgm:pt modelId="{66F6D9CE-A1B6-40BB-A02B-4C7081D7B64F}" type="pres">
      <dgm:prSet presAssocID="{7B3397A9-0739-4ABC-B0E4-9D5529E25BD7}" presName="compNode" presStyleCnt="0"/>
      <dgm:spPr/>
    </dgm:pt>
    <dgm:pt modelId="{FA92770B-378D-4B61-A6C8-72F40CF30F8D}" type="pres">
      <dgm:prSet presAssocID="{7B3397A9-0739-4ABC-B0E4-9D5529E25BD7}" presName="bgRect" presStyleLbl="bgShp" presStyleIdx="0" presStyleCnt="3"/>
      <dgm:spPr/>
    </dgm:pt>
    <dgm:pt modelId="{52C6ACA8-9851-41E3-97ED-64C7DD7035A6}" type="pres">
      <dgm:prSet presAssocID="{7B3397A9-0739-4ABC-B0E4-9D5529E25BD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BEB3F36-04C1-4FFD-8133-7002F30DC71D}" type="pres">
      <dgm:prSet presAssocID="{7B3397A9-0739-4ABC-B0E4-9D5529E25BD7}" presName="spaceRect" presStyleCnt="0"/>
      <dgm:spPr/>
    </dgm:pt>
    <dgm:pt modelId="{B97B4C7D-1003-4534-AB71-2154A477C717}" type="pres">
      <dgm:prSet presAssocID="{7B3397A9-0739-4ABC-B0E4-9D5529E25BD7}" presName="parTx" presStyleLbl="revTx" presStyleIdx="0" presStyleCnt="3">
        <dgm:presLayoutVars>
          <dgm:chMax val="0"/>
          <dgm:chPref val="0"/>
        </dgm:presLayoutVars>
      </dgm:prSet>
      <dgm:spPr/>
    </dgm:pt>
    <dgm:pt modelId="{D3CBD081-155F-4B6A-AEE6-E70E14D3033B}" type="pres">
      <dgm:prSet presAssocID="{423A5E1D-D99A-4D1D-B371-D4754F854417}" presName="sibTrans" presStyleCnt="0"/>
      <dgm:spPr/>
    </dgm:pt>
    <dgm:pt modelId="{C1635353-F2B3-432F-A08B-568140A2CFC0}" type="pres">
      <dgm:prSet presAssocID="{8C04374D-8389-40BA-88C5-5D30E6737C18}" presName="compNode" presStyleCnt="0"/>
      <dgm:spPr/>
    </dgm:pt>
    <dgm:pt modelId="{62E24329-CA18-42E6-81A2-C73ABF292F40}" type="pres">
      <dgm:prSet presAssocID="{8C04374D-8389-40BA-88C5-5D30E6737C18}" presName="bgRect" presStyleLbl="bgShp" presStyleIdx="1" presStyleCnt="3"/>
      <dgm:spPr/>
    </dgm:pt>
    <dgm:pt modelId="{547B6AFC-EC3C-4494-B906-0E715AA50FF0}" type="pres">
      <dgm:prSet presAssocID="{8C04374D-8389-40BA-88C5-5D30E6737C1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F16C75F-9DE7-4AD4-BCF6-941B7C47886A}" type="pres">
      <dgm:prSet presAssocID="{8C04374D-8389-40BA-88C5-5D30E6737C18}" presName="spaceRect" presStyleCnt="0"/>
      <dgm:spPr/>
    </dgm:pt>
    <dgm:pt modelId="{D52E5AD0-55D1-4ECA-B821-F3D10704D3CF}" type="pres">
      <dgm:prSet presAssocID="{8C04374D-8389-40BA-88C5-5D30E6737C18}" presName="parTx" presStyleLbl="revTx" presStyleIdx="1" presStyleCnt="3">
        <dgm:presLayoutVars>
          <dgm:chMax val="0"/>
          <dgm:chPref val="0"/>
        </dgm:presLayoutVars>
      </dgm:prSet>
      <dgm:spPr/>
    </dgm:pt>
    <dgm:pt modelId="{5BB2D851-B719-4C5A-9A4F-E6D3F9EDE507}" type="pres">
      <dgm:prSet presAssocID="{264D3993-2ECC-4B8B-A0DF-5EC484DF56A2}" presName="sibTrans" presStyleCnt="0"/>
      <dgm:spPr/>
    </dgm:pt>
    <dgm:pt modelId="{7227371E-D603-411C-BCF7-BDAEF90186B3}" type="pres">
      <dgm:prSet presAssocID="{39A8D213-1319-45A1-9F2B-89C7A59DF2B7}" presName="compNode" presStyleCnt="0"/>
      <dgm:spPr/>
    </dgm:pt>
    <dgm:pt modelId="{2000CD4E-FF03-4774-9A6A-1F915ABA9264}" type="pres">
      <dgm:prSet presAssocID="{39A8D213-1319-45A1-9F2B-89C7A59DF2B7}" presName="bgRect" presStyleLbl="bgShp" presStyleIdx="2" presStyleCnt="3"/>
      <dgm:spPr/>
    </dgm:pt>
    <dgm:pt modelId="{8BD0DE68-06AC-4758-AAF9-508A2C35F95B}" type="pres">
      <dgm:prSet presAssocID="{39A8D213-1319-45A1-9F2B-89C7A59DF2B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AAB621D-16C3-4425-A954-79591DC567B9}" type="pres">
      <dgm:prSet presAssocID="{39A8D213-1319-45A1-9F2B-89C7A59DF2B7}" presName="spaceRect" presStyleCnt="0"/>
      <dgm:spPr/>
    </dgm:pt>
    <dgm:pt modelId="{A9E48AA5-CAF8-416A-B6BF-456AE79CDE8B}" type="pres">
      <dgm:prSet presAssocID="{39A8D213-1319-45A1-9F2B-89C7A59DF2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0BA512-7E1A-4A7B-A4C3-C2C1A0CF3B1E}" type="presOf" srcId="{7B3397A9-0739-4ABC-B0E4-9D5529E25BD7}" destId="{B97B4C7D-1003-4534-AB71-2154A477C717}" srcOrd="0" destOrd="0" presId="urn:microsoft.com/office/officeart/2018/2/layout/IconVerticalSolidList"/>
    <dgm:cxn modelId="{62FB305D-0FA2-4BA3-902D-0843DFECC675}" srcId="{C2A1DBC7-47A0-4738-B6B4-9E9CE8A57F12}" destId="{7B3397A9-0739-4ABC-B0E4-9D5529E25BD7}" srcOrd="0" destOrd="0" parTransId="{B9F32E5F-23CA-4047-92E1-78F7C10EE7AA}" sibTransId="{423A5E1D-D99A-4D1D-B371-D4754F854417}"/>
    <dgm:cxn modelId="{F7CA2163-1FF9-4FAC-9778-A425AD9CA287}" srcId="{C2A1DBC7-47A0-4738-B6B4-9E9CE8A57F12}" destId="{39A8D213-1319-45A1-9F2B-89C7A59DF2B7}" srcOrd="2" destOrd="0" parTransId="{B33E0E3D-4D4A-4355-8C97-AFE193D975C9}" sibTransId="{F1445F5D-0022-4032-AA39-8ACB694996BD}"/>
    <dgm:cxn modelId="{6A5AAF67-7D37-45A8-A4A6-B321024001BB}" type="presOf" srcId="{C2A1DBC7-47A0-4738-B6B4-9E9CE8A57F12}" destId="{60DF2DF3-14B2-4359-B0A8-BDC9789EC628}" srcOrd="0" destOrd="0" presId="urn:microsoft.com/office/officeart/2018/2/layout/IconVerticalSolidList"/>
    <dgm:cxn modelId="{170D844B-3CE5-4CA2-9041-6E24FBABBB8F}" type="presOf" srcId="{39A8D213-1319-45A1-9F2B-89C7A59DF2B7}" destId="{A9E48AA5-CAF8-416A-B6BF-456AE79CDE8B}" srcOrd="0" destOrd="0" presId="urn:microsoft.com/office/officeart/2018/2/layout/IconVerticalSolidList"/>
    <dgm:cxn modelId="{290D26B9-03D0-40A3-94A7-8D74C41F3352}" type="presOf" srcId="{8C04374D-8389-40BA-88C5-5D30E6737C18}" destId="{D52E5AD0-55D1-4ECA-B821-F3D10704D3CF}" srcOrd="0" destOrd="0" presId="urn:microsoft.com/office/officeart/2018/2/layout/IconVerticalSolidList"/>
    <dgm:cxn modelId="{3FF3DCE5-0B37-4DD4-86BD-BFBA36D625D5}" srcId="{C2A1DBC7-47A0-4738-B6B4-9E9CE8A57F12}" destId="{8C04374D-8389-40BA-88C5-5D30E6737C18}" srcOrd="1" destOrd="0" parTransId="{1E1E9601-50A7-4F2D-8981-A1A3019162E6}" sibTransId="{264D3993-2ECC-4B8B-A0DF-5EC484DF56A2}"/>
    <dgm:cxn modelId="{4E4497FD-31DF-47A2-B520-25E10AB1489F}" type="presParOf" srcId="{60DF2DF3-14B2-4359-B0A8-BDC9789EC628}" destId="{66F6D9CE-A1B6-40BB-A02B-4C7081D7B64F}" srcOrd="0" destOrd="0" presId="urn:microsoft.com/office/officeart/2018/2/layout/IconVerticalSolidList"/>
    <dgm:cxn modelId="{6E629C22-5A01-4685-A5F4-C3499259E10A}" type="presParOf" srcId="{66F6D9CE-A1B6-40BB-A02B-4C7081D7B64F}" destId="{FA92770B-378D-4B61-A6C8-72F40CF30F8D}" srcOrd="0" destOrd="0" presId="urn:microsoft.com/office/officeart/2018/2/layout/IconVerticalSolidList"/>
    <dgm:cxn modelId="{60A81863-1AC1-4DC0-A04F-31A233365690}" type="presParOf" srcId="{66F6D9CE-A1B6-40BB-A02B-4C7081D7B64F}" destId="{52C6ACA8-9851-41E3-97ED-64C7DD7035A6}" srcOrd="1" destOrd="0" presId="urn:microsoft.com/office/officeart/2018/2/layout/IconVerticalSolidList"/>
    <dgm:cxn modelId="{970E2F1D-6D1D-4485-AEB7-D91C697228F4}" type="presParOf" srcId="{66F6D9CE-A1B6-40BB-A02B-4C7081D7B64F}" destId="{8BEB3F36-04C1-4FFD-8133-7002F30DC71D}" srcOrd="2" destOrd="0" presId="urn:microsoft.com/office/officeart/2018/2/layout/IconVerticalSolidList"/>
    <dgm:cxn modelId="{866F9DC8-3379-49A5-93CE-B13870E2B719}" type="presParOf" srcId="{66F6D9CE-A1B6-40BB-A02B-4C7081D7B64F}" destId="{B97B4C7D-1003-4534-AB71-2154A477C717}" srcOrd="3" destOrd="0" presId="urn:microsoft.com/office/officeart/2018/2/layout/IconVerticalSolidList"/>
    <dgm:cxn modelId="{8EA548CF-6DB3-4886-84E3-5B4AE7E9DC48}" type="presParOf" srcId="{60DF2DF3-14B2-4359-B0A8-BDC9789EC628}" destId="{D3CBD081-155F-4B6A-AEE6-E70E14D3033B}" srcOrd="1" destOrd="0" presId="urn:microsoft.com/office/officeart/2018/2/layout/IconVerticalSolidList"/>
    <dgm:cxn modelId="{CC237068-6EAF-4C00-974D-AFEF2A8CDC4C}" type="presParOf" srcId="{60DF2DF3-14B2-4359-B0A8-BDC9789EC628}" destId="{C1635353-F2B3-432F-A08B-568140A2CFC0}" srcOrd="2" destOrd="0" presId="urn:microsoft.com/office/officeart/2018/2/layout/IconVerticalSolidList"/>
    <dgm:cxn modelId="{F7F970AB-8CE9-4E3E-BEE2-2118CB929038}" type="presParOf" srcId="{C1635353-F2B3-432F-A08B-568140A2CFC0}" destId="{62E24329-CA18-42E6-81A2-C73ABF292F40}" srcOrd="0" destOrd="0" presId="urn:microsoft.com/office/officeart/2018/2/layout/IconVerticalSolidList"/>
    <dgm:cxn modelId="{9ACE35AE-7131-4C68-A4C0-6045E74F9507}" type="presParOf" srcId="{C1635353-F2B3-432F-A08B-568140A2CFC0}" destId="{547B6AFC-EC3C-4494-B906-0E715AA50FF0}" srcOrd="1" destOrd="0" presId="urn:microsoft.com/office/officeart/2018/2/layout/IconVerticalSolidList"/>
    <dgm:cxn modelId="{98DA6BC3-0D35-44D0-93B9-9EFB10CC40BB}" type="presParOf" srcId="{C1635353-F2B3-432F-A08B-568140A2CFC0}" destId="{3F16C75F-9DE7-4AD4-BCF6-941B7C47886A}" srcOrd="2" destOrd="0" presId="urn:microsoft.com/office/officeart/2018/2/layout/IconVerticalSolidList"/>
    <dgm:cxn modelId="{6E35FC59-BD18-4A1C-B0A0-06BFE33B99BE}" type="presParOf" srcId="{C1635353-F2B3-432F-A08B-568140A2CFC0}" destId="{D52E5AD0-55D1-4ECA-B821-F3D10704D3CF}" srcOrd="3" destOrd="0" presId="urn:microsoft.com/office/officeart/2018/2/layout/IconVerticalSolidList"/>
    <dgm:cxn modelId="{074B5FCB-0D44-4E88-9356-A22DBF1BBB23}" type="presParOf" srcId="{60DF2DF3-14B2-4359-B0A8-BDC9789EC628}" destId="{5BB2D851-B719-4C5A-9A4F-E6D3F9EDE507}" srcOrd="3" destOrd="0" presId="urn:microsoft.com/office/officeart/2018/2/layout/IconVerticalSolidList"/>
    <dgm:cxn modelId="{F06050AA-9CE0-46A8-BE3B-30511B9C77EA}" type="presParOf" srcId="{60DF2DF3-14B2-4359-B0A8-BDC9789EC628}" destId="{7227371E-D603-411C-BCF7-BDAEF90186B3}" srcOrd="4" destOrd="0" presId="urn:microsoft.com/office/officeart/2018/2/layout/IconVerticalSolidList"/>
    <dgm:cxn modelId="{864E1F03-8617-495A-BFE9-67F3DF1749BB}" type="presParOf" srcId="{7227371E-D603-411C-BCF7-BDAEF90186B3}" destId="{2000CD4E-FF03-4774-9A6A-1F915ABA9264}" srcOrd="0" destOrd="0" presId="urn:microsoft.com/office/officeart/2018/2/layout/IconVerticalSolidList"/>
    <dgm:cxn modelId="{0F845235-DDD9-4B4D-86CA-1323726B2A4D}" type="presParOf" srcId="{7227371E-D603-411C-BCF7-BDAEF90186B3}" destId="{8BD0DE68-06AC-4758-AAF9-508A2C35F95B}" srcOrd="1" destOrd="0" presId="urn:microsoft.com/office/officeart/2018/2/layout/IconVerticalSolidList"/>
    <dgm:cxn modelId="{37D55FD1-AAD5-4745-AB1B-DAF1EAA9651C}" type="presParOf" srcId="{7227371E-D603-411C-BCF7-BDAEF90186B3}" destId="{8AAB621D-16C3-4425-A954-79591DC567B9}" srcOrd="2" destOrd="0" presId="urn:microsoft.com/office/officeart/2018/2/layout/IconVerticalSolidList"/>
    <dgm:cxn modelId="{CCC55219-6AB2-4393-860A-759E8DD8A60F}" type="presParOf" srcId="{7227371E-D603-411C-BCF7-BDAEF90186B3}" destId="{A9E48AA5-CAF8-416A-B6BF-456AE79CDE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E39A5-61DA-4419-9DF2-14942616BA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198029-4F7E-41E8-AC5B-AFD1F4339079}">
      <dgm:prSet/>
      <dgm:spPr/>
      <dgm:t>
        <a:bodyPr/>
        <a:lstStyle/>
        <a:p>
          <a:r>
            <a:rPr lang="en-US" b="0" i="0"/>
            <a:t>Log4j is a logging framework written in Java that provides an easy way for logging in Selenium. </a:t>
          </a:r>
          <a:endParaRPr lang="en-US"/>
        </a:p>
      </dgm:t>
    </dgm:pt>
    <dgm:pt modelId="{864EAA6D-7CB5-4FED-B036-4C40BCE71CE4}" type="parTrans" cxnId="{1F0434F6-98F5-4916-823D-20A23347A034}">
      <dgm:prSet/>
      <dgm:spPr/>
      <dgm:t>
        <a:bodyPr/>
        <a:lstStyle/>
        <a:p>
          <a:endParaRPr lang="en-US"/>
        </a:p>
      </dgm:t>
    </dgm:pt>
    <dgm:pt modelId="{E348E34D-99AF-49F6-AF15-1E511B3988CE}" type="sibTrans" cxnId="{1F0434F6-98F5-4916-823D-20A23347A034}">
      <dgm:prSet/>
      <dgm:spPr/>
      <dgm:t>
        <a:bodyPr/>
        <a:lstStyle/>
        <a:p>
          <a:endParaRPr lang="en-US"/>
        </a:p>
      </dgm:t>
    </dgm:pt>
    <dgm:pt modelId="{01E718BF-A59A-4C44-B5AB-4BFA8DDF0B6E}">
      <dgm:prSet/>
      <dgm:spPr/>
      <dgm:t>
        <a:bodyPr/>
        <a:lstStyle/>
        <a:p>
          <a:r>
            <a:rPr lang="en-US"/>
            <a:t>T</a:t>
          </a:r>
          <a:r>
            <a:rPr lang="en-US" b="0" i="0"/>
            <a:t>his framework gives out information about everything that goes on during the software execution.</a:t>
          </a:r>
          <a:endParaRPr lang="en-US"/>
        </a:p>
      </dgm:t>
    </dgm:pt>
    <dgm:pt modelId="{328185AF-7035-47D1-92EB-88F1D587921D}" type="parTrans" cxnId="{5303218A-CCD1-468F-BB8D-5014DC33FC94}">
      <dgm:prSet/>
      <dgm:spPr/>
      <dgm:t>
        <a:bodyPr/>
        <a:lstStyle/>
        <a:p>
          <a:endParaRPr lang="en-US"/>
        </a:p>
      </dgm:t>
    </dgm:pt>
    <dgm:pt modelId="{7BD3691C-97CF-4432-AD89-191301BE61F8}" type="sibTrans" cxnId="{5303218A-CCD1-468F-BB8D-5014DC33FC94}">
      <dgm:prSet/>
      <dgm:spPr/>
      <dgm:t>
        <a:bodyPr/>
        <a:lstStyle/>
        <a:p>
          <a:endParaRPr lang="en-US"/>
        </a:p>
      </dgm:t>
    </dgm:pt>
    <dgm:pt modelId="{D76A9956-6098-4A32-A7E6-69420A9C23AC}">
      <dgm:prSet/>
      <dgm:spPr/>
      <dgm:t>
        <a:bodyPr/>
        <a:lstStyle/>
        <a:p>
          <a:r>
            <a:rPr lang="en-US" b="0" i="0"/>
            <a:t>Log4j also provides insight into anything that may have gone wrong during software execution or automation. </a:t>
          </a:r>
          <a:endParaRPr lang="en-US"/>
        </a:p>
      </dgm:t>
    </dgm:pt>
    <dgm:pt modelId="{0A443658-005A-4FD0-B3EF-EDC42A8EA41A}" type="parTrans" cxnId="{88BED0C6-1210-48BD-AE9F-904AD3D53D03}">
      <dgm:prSet/>
      <dgm:spPr/>
      <dgm:t>
        <a:bodyPr/>
        <a:lstStyle/>
        <a:p>
          <a:endParaRPr lang="en-US"/>
        </a:p>
      </dgm:t>
    </dgm:pt>
    <dgm:pt modelId="{341F1006-B929-4DC4-A76B-3428659D34D4}" type="sibTrans" cxnId="{88BED0C6-1210-48BD-AE9F-904AD3D53D03}">
      <dgm:prSet/>
      <dgm:spPr/>
      <dgm:t>
        <a:bodyPr/>
        <a:lstStyle/>
        <a:p>
          <a:endParaRPr lang="en-US"/>
        </a:p>
      </dgm:t>
    </dgm:pt>
    <dgm:pt modelId="{74BF0105-B220-4C71-8634-B39C0A49139E}">
      <dgm:prSet/>
      <dgm:spPr/>
      <dgm:t>
        <a:bodyPr/>
        <a:lstStyle/>
        <a:p>
          <a:r>
            <a:rPr lang="en-US" b="0" i="0"/>
            <a:t>Overall, Log4j documents the output in the form of logs that can be examined later for purposes such as auditing small and large-scale Selenium Projects</a:t>
          </a:r>
          <a:endParaRPr lang="en-US"/>
        </a:p>
      </dgm:t>
    </dgm:pt>
    <dgm:pt modelId="{DD6CD88B-9BF8-4B09-A5FD-D3AD535336CF}" type="parTrans" cxnId="{53F792ED-81FE-42D4-800B-2EC72E633D4D}">
      <dgm:prSet/>
      <dgm:spPr/>
      <dgm:t>
        <a:bodyPr/>
        <a:lstStyle/>
        <a:p>
          <a:endParaRPr lang="en-US"/>
        </a:p>
      </dgm:t>
    </dgm:pt>
    <dgm:pt modelId="{25AADACA-9980-4E05-B5F3-376EC226F3FD}" type="sibTrans" cxnId="{53F792ED-81FE-42D4-800B-2EC72E633D4D}">
      <dgm:prSet/>
      <dgm:spPr/>
      <dgm:t>
        <a:bodyPr/>
        <a:lstStyle/>
        <a:p>
          <a:endParaRPr lang="en-US"/>
        </a:p>
      </dgm:t>
    </dgm:pt>
    <dgm:pt modelId="{D557C2F7-87E8-4808-BE38-6DEA499C64E9}" type="pres">
      <dgm:prSet presAssocID="{E1FE39A5-61DA-4419-9DF2-14942616BA2B}" presName="linear" presStyleCnt="0">
        <dgm:presLayoutVars>
          <dgm:animLvl val="lvl"/>
          <dgm:resizeHandles val="exact"/>
        </dgm:presLayoutVars>
      </dgm:prSet>
      <dgm:spPr/>
    </dgm:pt>
    <dgm:pt modelId="{12B9C6F8-3ED2-4EAF-BABF-FE1A06514ED1}" type="pres">
      <dgm:prSet presAssocID="{40198029-4F7E-41E8-AC5B-AFD1F43390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F480F7-7F2D-4915-B50B-065C0DB0EDA3}" type="pres">
      <dgm:prSet presAssocID="{E348E34D-99AF-49F6-AF15-1E511B3988CE}" presName="spacer" presStyleCnt="0"/>
      <dgm:spPr/>
    </dgm:pt>
    <dgm:pt modelId="{39A7CCBF-6628-42F4-9DC8-87B0A820E714}" type="pres">
      <dgm:prSet presAssocID="{01E718BF-A59A-4C44-B5AB-4BFA8DDF0B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E2F230-CB20-4683-8989-A0682C808524}" type="pres">
      <dgm:prSet presAssocID="{7BD3691C-97CF-4432-AD89-191301BE61F8}" presName="spacer" presStyleCnt="0"/>
      <dgm:spPr/>
    </dgm:pt>
    <dgm:pt modelId="{DD3D11FC-D69E-4FA6-B76D-AB02DBE949A8}" type="pres">
      <dgm:prSet presAssocID="{D76A9956-6098-4A32-A7E6-69420A9C23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039798-8190-46FE-8516-F000E790402B}" type="pres">
      <dgm:prSet presAssocID="{341F1006-B929-4DC4-A76B-3428659D34D4}" presName="spacer" presStyleCnt="0"/>
      <dgm:spPr/>
    </dgm:pt>
    <dgm:pt modelId="{B97B66A5-46DD-4FB1-8451-F12A1A94DDF1}" type="pres">
      <dgm:prSet presAssocID="{74BF0105-B220-4C71-8634-B39C0A4913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F5543A-0177-4911-8E92-7956AD847451}" type="presOf" srcId="{E1FE39A5-61DA-4419-9DF2-14942616BA2B}" destId="{D557C2F7-87E8-4808-BE38-6DEA499C64E9}" srcOrd="0" destOrd="0" presId="urn:microsoft.com/office/officeart/2005/8/layout/vList2"/>
    <dgm:cxn modelId="{5303218A-CCD1-468F-BB8D-5014DC33FC94}" srcId="{E1FE39A5-61DA-4419-9DF2-14942616BA2B}" destId="{01E718BF-A59A-4C44-B5AB-4BFA8DDF0B6E}" srcOrd="1" destOrd="0" parTransId="{328185AF-7035-47D1-92EB-88F1D587921D}" sibTransId="{7BD3691C-97CF-4432-AD89-191301BE61F8}"/>
    <dgm:cxn modelId="{6F6AD990-755B-4387-86C1-7CB4E127F738}" type="presOf" srcId="{D76A9956-6098-4A32-A7E6-69420A9C23AC}" destId="{DD3D11FC-D69E-4FA6-B76D-AB02DBE949A8}" srcOrd="0" destOrd="0" presId="urn:microsoft.com/office/officeart/2005/8/layout/vList2"/>
    <dgm:cxn modelId="{B6786193-5D5C-4BA6-A113-1333CA1C6E7B}" type="presOf" srcId="{01E718BF-A59A-4C44-B5AB-4BFA8DDF0B6E}" destId="{39A7CCBF-6628-42F4-9DC8-87B0A820E714}" srcOrd="0" destOrd="0" presId="urn:microsoft.com/office/officeart/2005/8/layout/vList2"/>
    <dgm:cxn modelId="{D9B7D5BB-E6D7-403B-A7F3-5039456C9935}" type="presOf" srcId="{40198029-4F7E-41E8-AC5B-AFD1F4339079}" destId="{12B9C6F8-3ED2-4EAF-BABF-FE1A06514ED1}" srcOrd="0" destOrd="0" presId="urn:microsoft.com/office/officeart/2005/8/layout/vList2"/>
    <dgm:cxn modelId="{88BED0C6-1210-48BD-AE9F-904AD3D53D03}" srcId="{E1FE39A5-61DA-4419-9DF2-14942616BA2B}" destId="{D76A9956-6098-4A32-A7E6-69420A9C23AC}" srcOrd="2" destOrd="0" parTransId="{0A443658-005A-4FD0-B3EF-EDC42A8EA41A}" sibTransId="{341F1006-B929-4DC4-A76B-3428659D34D4}"/>
    <dgm:cxn modelId="{A6C8DAEC-BAB7-45C0-AABE-F57B65E3885C}" type="presOf" srcId="{74BF0105-B220-4C71-8634-B39C0A49139E}" destId="{B97B66A5-46DD-4FB1-8451-F12A1A94DDF1}" srcOrd="0" destOrd="0" presId="urn:microsoft.com/office/officeart/2005/8/layout/vList2"/>
    <dgm:cxn modelId="{53F792ED-81FE-42D4-800B-2EC72E633D4D}" srcId="{E1FE39A5-61DA-4419-9DF2-14942616BA2B}" destId="{74BF0105-B220-4C71-8634-B39C0A49139E}" srcOrd="3" destOrd="0" parTransId="{DD6CD88B-9BF8-4B09-A5FD-D3AD535336CF}" sibTransId="{25AADACA-9980-4E05-B5F3-376EC226F3FD}"/>
    <dgm:cxn modelId="{1F0434F6-98F5-4916-823D-20A23347A034}" srcId="{E1FE39A5-61DA-4419-9DF2-14942616BA2B}" destId="{40198029-4F7E-41E8-AC5B-AFD1F4339079}" srcOrd="0" destOrd="0" parTransId="{864EAA6D-7CB5-4FED-B036-4C40BCE71CE4}" sibTransId="{E348E34D-99AF-49F6-AF15-1E511B3988CE}"/>
    <dgm:cxn modelId="{85CA78B2-4C34-4514-9ECD-328374317EDE}" type="presParOf" srcId="{D557C2F7-87E8-4808-BE38-6DEA499C64E9}" destId="{12B9C6F8-3ED2-4EAF-BABF-FE1A06514ED1}" srcOrd="0" destOrd="0" presId="urn:microsoft.com/office/officeart/2005/8/layout/vList2"/>
    <dgm:cxn modelId="{1CBC37E2-46E3-4E06-925B-F1C029524905}" type="presParOf" srcId="{D557C2F7-87E8-4808-BE38-6DEA499C64E9}" destId="{3CF480F7-7F2D-4915-B50B-065C0DB0EDA3}" srcOrd="1" destOrd="0" presId="urn:microsoft.com/office/officeart/2005/8/layout/vList2"/>
    <dgm:cxn modelId="{D667BF79-DD6A-4F8D-92C3-9A7B5E67BEAF}" type="presParOf" srcId="{D557C2F7-87E8-4808-BE38-6DEA499C64E9}" destId="{39A7CCBF-6628-42F4-9DC8-87B0A820E714}" srcOrd="2" destOrd="0" presId="urn:microsoft.com/office/officeart/2005/8/layout/vList2"/>
    <dgm:cxn modelId="{382FD03B-6BFE-4811-8B87-5F7B8F7E284B}" type="presParOf" srcId="{D557C2F7-87E8-4808-BE38-6DEA499C64E9}" destId="{84E2F230-CB20-4683-8989-A0682C808524}" srcOrd="3" destOrd="0" presId="urn:microsoft.com/office/officeart/2005/8/layout/vList2"/>
    <dgm:cxn modelId="{D7E37E49-5FB9-428B-A70E-2AFE457F0E11}" type="presParOf" srcId="{D557C2F7-87E8-4808-BE38-6DEA499C64E9}" destId="{DD3D11FC-D69E-4FA6-B76D-AB02DBE949A8}" srcOrd="4" destOrd="0" presId="urn:microsoft.com/office/officeart/2005/8/layout/vList2"/>
    <dgm:cxn modelId="{7D08F3E3-5F4D-407D-8E2C-2A05FB412E46}" type="presParOf" srcId="{D557C2F7-87E8-4808-BE38-6DEA499C64E9}" destId="{2E039798-8190-46FE-8516-F000E790402B}" srcOrd="5" destOrd="0" presId="urn:microsoft.com/office/officeart/2005/8/layout/vList2"/>
    <dgm:cxn modelId="{D2DAF96B-42A2-4B66-85BB-C9159AADCF14}" type="presParOf" srcId="{D557C2F7-87E8-4808-BE38-6DEA499C64E9}" destId="{B97B66A5-46DD-4FB1-8451-F12A1A94DD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1AD04-7902-461F-99DE-E61D3B1D1F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2B464D-2D13-4A6C-9D6C-F6BC92DBA76D}">
      <dgm:prSet/>
      <dgm:spPr/>
      <dgm:t>
        <a:bodyPr/>
        <a:lstStyle/>
        <a:p>
          <a:r>
            <a:rPr lang="en-IN" b="0"/>
            <a:t>&lt;dependency&gt;</a:t>
          </a:r>
          <a:endParaRPr lang="en-US"/>
        </a:p>
      </dgm:t>
    </dgm:pt>
    <dgm:pt modelId="{32E337FC-3D90-40A8-AEA0-1D46E9E85D7D}" type="parTrans" cxnId="{59805836-708E-4A65-87B7-3288E6034B63}">
      <dgm:prSet/>
      <dgm:spPr/>
      <dgm:t>
        <a:bodyPr/>
        <a:lstStyle/>
        <a:p>
          <a:endParaRPr lang="en-US"/>
        </a:p>
      </dgm:t>
    </dgm:pt>
    <dgm:pt modelId="{56AC8467-BF3F-4F69-A3F9-D9C6120F649B}" type="sibTrans" cxnId="{59805836-708E-4A65-87B7-3288E6034B63}">
      <dgm:prSet/>
      <dgm:spPr/>
      <dgm:t>
        <a:bodyPr/>
        <a:lstStyle/>
        <a:p>
          <a:endParaRPr lang="en-US"/>
        </a:p>
      </dgm:t>
    </dgm:pt>
    <dgm:pt modelId="{4FF90D5A-8267-4D0E-B992-A1EBB6A9A193}">
      <dgm:prSet/>
      <dgm:spPr/>
      <dgm:t>
        <a:bodyPr/>
        <a:lstStyle/>
        <a:p>
          <a:r>
            <a:rPr lang="en-IN" b="0"/>
            <a:t>&lt;groupId&gt;log4j&lt;/groupId&gt;</a:t>
          </a:r>
          <a:endParaRPr lang="en-US"/>
        </a:p>
      </dgm:t>
    </dgm:pt>
    <dgm:pt modelId="{C7D30237-CFBA-4550-B0A0-F3DDCB1E8785}" type="parTrans" cxnId="{F7D69082-4A36-4C6F-AA7B-9C211B161A8D}">
      <dgm:prSet/>
      <dgm:spPr/>
      <dgm:t>
        <a:bodyPr/>
        <a:lstStyle/>
        <a:p>
          <a:endParaRPr lang="en-US"/>
        </a:p>
      </dgm:t>
    </dgm:pt>
    <dgm:pt modelId="{423AB377-EB8C-4482-92EC-004FF63637D8}" type="sibTrans" cxnId="{F7D69082-4A36-4C6F-AA7B-9C211B161A8D}">
      <dgm:prSet/>
      <dgm:spPr/>
      <dgm:t>
        <a:bodyPr/>
        <a:lstStyle/>
        <a:p>
          <a:endParaRPr lang="en-US"/>
        </a:p>
      </dgm:t>
    </dgm:pt>
    <dgm:pt modelId="{FC1D3813-BDCF-47E4-8FDD-706A35D1473E}">
      <dgm:prSet/>
      <dgm:spPr/>
      <dgm:t>
        <a:bodyPr/>
        <a:lstStyle/>
        <a:p>
          <a:r>
            <a:rPr lang="en-IN" b="0"/>
            <a:t>&lt;artifactId&gt;log4j&lt;/artifactId&gt;</a:t>
          </a:r>
          <a:endParaRPr lang="en-US"/>
        </a:p>
      </dgm:t>
    </dgm:pt>
    <dgm:pt modelId="{55BB8825-4DDE-4388-BD19-42C29C9C20A9}" type="parTrans" cxnId="{B152EAD7-24ED-4BA4-80EF-EBDF18841BF7}">
      <dgm:prSet/>
      <dgm:spPr/>
      <dgm:t>
        <a:bodyPr/>
        <a:lstStyle/>
        <a:p>
          <a:endParaRPr lang="en-US"/>
        </a:p>
      </dgm:t>
    </dgm:pt>
    <dgm:pt modelId="{1727F8A3-F187-4348-9A65-C65B3D49119F}" type="sibTrans" cxnId="{B152EAD7-24ED-4BA4-80EF-EBDF18841BF7}">
      <dgm:prSet/>
      <dgm:spPr/>
      <dgm:t>
        <a:bodyPr/>
        <a:lstStyle/>
        <a:p>
          <a:endParaRPr lang="en-US"/>
        </a:p>
      </dgm:t>
    </dgm:pt>
    <dgm:pt modelId="{4886A520-5827-4161-863A-1D08C712B62F}">
      <dgm:prSet/>
      <dgm:spPr/>
      <dgm:t>
        <a:bodyPr/>
        <a:lstStyle/>
        <a:p>
          <a:r>
            <a:rPr lang="en-IN" b="0"/>
            <a:t>&lt;version&gt;1.2.17&lt;/version&gt;</a:t>
          </a:r>
          <a:endParaRPr lang="en-US"/>
        </a:p>
      </dgm:t>
    </dgm:pt>
    <dgm:pt modelId="{D4CF7A6C-C4F4-42EB-A65D-F3255AB3229F}" type="parTrans" cxnId="{8F768CEF-FD01-4655-81F0-DEEC83BB8D92}">
      <dgm:prSet/>
      <dgm:spPr/>
      <dgm:t>
        <a:bodyPr/>
        <a:lstStyle/>
        <a:p>
          <a:endParaRPr lang="en-US"/>
        </a:p>
      </dgm:t>
    </dgm:pt>
    <dgm:pt modelId="{4268D9EC-46E6-4A1C-A738-234E0794C78C}" type="sibTrans" cxnId="{8F768CEF-FD01-4655-81F0-DEEC83BB8D92}">
      <dgm:prSet/>
      <dgm:spPr/>
      <dgm:t>
        <a:bodyPr/>
        <a:lstStyle/>
        <a:p>
          <a:endParaRPr lang="en-US"/>
        </a:p>
      </dgm:t>
    </dgm:pt>
    <dgm:pt modelId="{A0659FEB-C445-4BEE-B1BA-E61E36E4FAD0}">
      <dgm:prSet/>
      <dgm:spPr/>
      <dgm:t>
        <a:bodyPr/>
        <a:lstStyle/>
        <a:p>
          <a:r>
            <a:rPr lang="en-IN" b="0"/>
            <a:t>&lt;/dependency&gt;</a:t>
          </a:r>
          <a:endParaRPr lang="en-US"/>
        </a:p>
      </dgm:t>
    </dgm:pt>
    <dgm:pt modelId="{E9188FD2-F74C-419A-A789-A39B89E582EC}" type="parTrans" cxnId="{B6772681-02F0-4BDB-B2A5-DE45BA1AA276}">
      <dgm:prSet/>
      <dgm:spPr/>
      <dgm:t>
        <a:bodyPr/>
        <a:lstStyle/>
        <a:p>
          <a:endParaRPr lang="en-US"/>
        </a:p>
      </dgm:t>
    </dgm:pt>
    <dgm:pt modelId="{C0FB4AFD-7A3C-428C-95AB-553CD31A8561}" type="sibTrans" cxnId="{B6772681-02F0-4BDB-B2A5-DE45BA1AA276}">
      <dgm:prSet/>
      <dgm:spPr/>
      <dgm:t>
        <a:bodyPr/>
        <a:lstStyle/>
        <a:p>
          <a:endParaRPr lang="en-US"/>
        </a:p>
      </dgm:t>
    </dgm:pt>
    <dgm:pt modelId="{D9F4B820-6A50-4EFE-A03E-C41C48DD905D}" type="pres">
      <dgm:prSet presAssocID="{4C51AD04-7902-461F-99DE-E61D3B1D1F52}" presName="vert0" presStyleCnt="0">
        <dgm:presLayoutVars>
          <dgm:dir/>
          <dgm:animOne val="branch"/>
          <dgm:animLvl val="lvl"/>
        </dgm:presLayoutVars>
      </dgm:prSet>
      <dgm:spPr/>
    </dgm:pt>
    <dgm:pt modelId="{04C3568B-3777-4975-BA65-03EE3BC2A880}" type="pres">
      <dgm:prSet presAssocID="{7F2B464D-2D13-4A6C-9D6C-F6BC92DBA76D}" presName="thickLine" presStyleLbl="alignNode1" presStyleIdx="0" presStyleCnt="5"/>
      <dgm:spPr/>
    </dgm:pt>
    <dgm:pt modelId="{F877EE4D-C07B-4B60-8932-56347CF4BA6D}" type="pres">
      <dgm:prSet presAssocID="{7F2B464D-2D13-4A6C-9D6C-F6BC92DBA76D}" presName="horz1" presStyleCnt="0"/>
      <dgm:spPr/>
    </dgm:pt>
    <dgm:pt modelId="{C3B79440-8381-4BA1-A9BF-F31C324030CB}" type="pres">
      <dgm:prSet presAssocID="{7F2B464D-2D13-4A6C-9D6C-F6BC92DBA76D}" presName="tx1" presStyleLbl="revTx" presStyleIdx="0" presStyleCnt="5"/>
      <dgm:spPr/>
    </dgm:pt>
    <dgm:pt modelId="{9676032F-0196-4403-98EA-5E886B0DB99F}" type="pres">
      <dgm:prSet presAssocID="{7F2B464D-2D13-4A6C-9D6C-F6BC92DBA76D}" presName="vert1" presStyleCnt="0"/>
      <dgm:spPr/>
    </dgm:pt>
    <dgm:pt modelId="{4698A962-988A-4D57-A321-DDFC5C960402}" type="pres">
      <dgm:prSet presAssocID="{4FF90D5A-8267-4D0E-B992-A1EBB6A9A193}" presName="thickLine" presStyleLbl="alignNode1" presStyleIdx="1" presStyleCnt="5"/>
      <dgm:spPr/>
    </dgm:pt>
    <dgm:pt modelId="{4B3A5B51-3A0F-43BF-9371-44B5180BB363}" type="pres">
      <dgm:prSet presAssocID="{4FF90D5A-8267-4D0E-B992-A1EBB6A9A193}" presName="horz1" presStyleCnt="0"/>
      <dgm:spPr/>
    </dgm:pt>
    <dgm:pt modelId="{E4D3B3E6-EC55-4CE6-9B06-88D178A7788E}" type="pres">
      <dgm:prSet presAssocID="{4FF90D5A-8267-4D0E-B992-A1EBB6A9A193}" presName="tx1" presStyleLbl="revTx" presStyleIdx="1" presStyleCnt="5"/>
      <dgm:spPr/>
    </dgm:pt>
    <dgm:pt modelId="{9A11C39A-B09B-4022-A829-CD4F70F543B1}" type="pres">
      <dgm:prSet presAssocID="{4FF90D5A-8267-4D0E-B992-A1EBB6A9A193}" presName="vert1" presStyleCnt="0"/>
      <dgm:spPr/>
    </dgm:pt>
    <dgm:pt modelId="{7A75833E-1B80-4987-BC63-572C936A689B}" type="pres">
      <dgm:prSet presAssocID="{FC1D3813-BDCF-47E4-8FDD-706A35D1473E}" presName="thickLine" presStyleLbl="alignNode1" presStyleIdx="2" presStyleCnt="5"/>
      <dgm:spPr/>
    </dgm:pt>
    <dgm:pt modelId="{CFBB4C9A-F2BA-483A-907B-E147B7CAA30A}" type="pres">
      <dgm:prSet presAssocID="{FC1D3813-BDCF-47E4-8FDD-706A35D1473E}" presName="horz1" presStyleCnt="0"/>
      <dgm:spPr/>
    </dgm:pt>
    <dgm:pt modelId="{BDCBCFFA-1AC8-4CB9-BCC1-7276559894F8}" type="pres">
      <dgm:prSet presAssocID="{FC1D3813-BDCF-47E4-8FDD-706A35D1473E}" presName="tx1" presStyleLbl="revTx" presStyleIdx="2" presStyleCnt="5"/>
      <dgm:spPr/>
    </dgm:pt>
    <dgm:pt modelId="{7A1BAB43-B5B6-485E-BABD-647759FF3A64}" type="pres">
      <dgm:prSet presAssocID="{FC1D3813-BDCF-47E4-8FDD-706A35D1473E}" presName="vert1" presStyleCnt="0"/>
      <dgm:spPr/>
    </dgm:pt>
    <dgm:pt modelId="{B9045920-F355-4C57-8DDC-C95236ACB53C}" type="pres">
      <dgm:prSet presAssocID="{4886A520-5827-4161-863A-1D08C712B62F}" presName="thickLine" presStyleLbl="alignNode1" presStyleIdx="3" presStyleCnt="5"/>
      <dgm:spPr/>
    </dgm:pt>
    <dgm:pt modelId="{FAA949F4-8C05-43A2-B1E9-8FC72E6748A5}" type="pres">
      <dgm:prSet presAssocID="{4886A520-5827-4161-863A-1D08C712B62F}" presName="horz1" presStyleCnt="0"/>
      <dgm:spPr/>
    </dgm:pt>
    <dgm:pt modelId="{9BE08664-0CD1-468D-898B-5CD6E2C71589}" type="pres">
      <dgm:prSet presAssocID="{4886A520-5827-4161-863A-1D08C712B62F}" presName="tx1" presStyleLbl="revTx" presStyleIdx="3" presStyleCnt="5"/>
      <dgm:spPr/>
    </dgm:pt>
    <dgm:pt modelId="{EA656D48-2997-4CA8-97BD-1B6A9C048AB8}" type="pres">
      <dgm:prSet presAssocID="{4886A520-5827-4161-863A-1D08C712B62F}" presName="vert1" presStyleCnt="0"/>
      <dgm:spPr/>
    </dgm:pt>
    <dgm:pt modelId="{7E5D8B0F-EE51-4CFE-B78C-4D76F0D71C6E}" type="pres">
      <dgm:prSet presAssocID="{A0659FEB-C445-4BEE-B1BA-E61E36E4FAD0}" presName="thickLine" presStyleLbl="alignNode1" presStyleIdx="4" presStyleCnt="5"/>
      <dgm:spPr/>
    </dgm:pt>
    <dgm:pt modelId="{65AEFE79-5964-4F22-A1C0-F06008FA257E}" type="pres">
      <dgm:prSet presAssocID="{A0659FEB-C445-4BEE-B1BA-E61E36E4FAD0}" presName="horz1" presStyleCnt="0"/>
      <dgm:spPr/>
    </dgm:pt>
    <dgm:pt modelId="{02CD8DEE-1483-43AB-AE41-6D7819811611}" type="pres">
      <dgm:prSet presAssocID="{A0659FEB-C445-4BEE-B1BA-E61E36E4FAD0}" presName="tx1" presStyleLbl="revTx" presStyleIdx="4" presStyleCnt="5"/>
      <dgm:spPr/>
    </dgm:pt>
    <dgm:pt modelId="{9C86149A-762B-4A9A-BEE4-A606F50B9980}" type="pres">
      <dgm:prSet presAssocID="{A0659FEB-C445-4BEE-B1BA-E61E36E4FAD0}" presName="vert1" presStyleCnt="0"/>
      <dgm:spPr/>
    </dgm:pt>
  </dgm:ptLst>
  <dgm:cxnLst>
    <dgm:cxn modelId="{59805836-708E-4A65-87B7-3288E6034B63}" srcId="{4C51AD04-7902-461F-99DE-E61D3B1D1F52}" destId="{7F2B464D-2D13-4A6C-9D6C-F6BC92DBA76D}" srcOrd="0" destOrd="0" parTransId="{32E337FC-3D90-40A8-AEA0-1D46E9E85D7D}" sibTransId="{56AC8467-BF3F-4F69-A3F9-D9C6120F649B}"/>
    <dgm:cxn modelId="{B6772681-02F0-4BDB-B2A5-DE45BA1AA276}" srcId="{4C51AD04-7902-461F-99DE-E61D3B1D1F52}" destId="{A0659FEB-C445-4BEE-B1BA-E61E36E4FAD0}" srcOrd="4" destOrd="0" parTransId="{E9188FD2-F74C-419A-A789-A39B89E582EC}" sibTransId="{C0FB4AFD-7A3C-428C-95AB-553CD31A8561}"/>
    <dgm:cxn modelId="{F7D69082-4A36-4C6F-AA7B-9C211B161A8D}" srcId="{4C51AD04-7902-461F-99DE-E61D3B1D1F52}" destId="{4FF90D5A-8267-4D0E-B992-A1EBB6A9A193}" srcOrd="1" destOrd="0" parTransId="{C7D30237-CFBA-4550-B0A0-F3DDCB1E8785}" sibTransId="{423AB377-EB8C-4482-92EC-004FF63637D8}"/>
    <dgm:cxn modelId="{B0D74183-A253-45DB-A34A-19737E3A3136}" type="presOf" srcId="{FC1D3813-BDCF-47E4-8FDD-706A35D1473E}" destId="{BDCBCFFA-1AC8-4CB9-BCC1-7276559894F8}" srcOrd="0" destOrd="0" presId="urn:microsoft.com/office/officeart/2008/layout/LinedList"/>
    <dgm:cxn modelId="{2144D09B-51B6-47AF-B3EE-EFE6D748A899}" type="presOf" srcId="{4FF90D5A-8267-4D0E-B992-A1EBB6A9A193}" destId="{E4D3B3E6-EC55-4CE6-9B06-88D178A7788E}" srcOrd="0" destOrd="0" presId="urn:microsoft.com/office/officeart/2008/layout/LinedList"/>
    <dgm:cxn modelId="{E20618CB-4C9D-4C2C-B95F-EF99273066AE}" type="presOf" srcId="{7F2B464D-2D13-4A6C-9D6C-F6BC92DBA76D}" destId="{C3B79440-8381-4BA1-A9BF-F31C324030CB}" srcOrd="0" destOrd="0" presId="urn:microsoft.com/office/officeart/2008/layout/LinedList"/>
    <dgm:cxn modelId="{A10731D4-3296-4527-9ADB-85754CBBD076}" type="presOf" srcId="{4886A520-5827-4161-863A-1D08C712B62F}" destId="{9BE08664-0CD1-468D-898B-5CD6E2C71589}" srcOrd="0" destOrd="0" presId="urn:microsoft.com/office/officeart/2008/layout/LinedList"/>
    <dgm:cxn modelId="{B152EAD7-24ED-4BA4-80EF-EBDF18841BF7}" srcId="{4C51AD04-7902-461F-99DE-E61D3B1D1F52}" destId="{FC1D3813-BDCF-47E4-8FDD-706A35D1473E}" srcOrd="2" destOrd="0" parTransId="{55BB8825-4DDE-4388-BD19-42C29C9C20A9}" sibTransId="{1727F8A3-F187-4348-9A65-C65B3D49119F}"/>
    <dgm:cxn modelId="{EAE013E6-B8BE-43CC-8841-59A8A0C9B62F}" type="presOf" srcId="{A0659FEB-C445-4BEE-B1BA-E61E36E4FAD0}" destId="{02CD8DEE-1483-43AB-AE41-6D7819811611}" srcOrd="0" destOrd="0" presId="urn:microsoft.com/office/officeart/2008/layout/LinedList"/>
    <dgm:cxn modelId="{8F768CEF-FD01-4655-81F0-DEEC83BB8D92}" srcId="{4C51AD04-7902-461F-99DE-E61D3B1D1F52}" destId="{4886A520-5827-4161-863A-1D08C712B62F}" srcOrd="3" destOrd="0" parTransId="{D4CF7A6C-C4F4-42EB-A65D-F3255AB3229F}" sibTransId="{4268D9EC-46E6-4A1C-A738-234E0794C78C}"/>
    <dgm:cxn modelId="{EC535FFA-4952-4809-9FE4-C29DBA997588}" type="presOf" srcId="{4C51AD04-7902-461F-99DE-E61D3B1D1F52}" destId="{D9F4B820-6A50-4EFE-A03E-C41C48DD905D}" srcOrd="0" destOrd="0" presId="urn:microsoft.com/office/officeart/2008/layout/LinedList"/>
    <dgm:cxn modelId="{FDE99CA6-C9CF-4C6B-B3E1-27633A241124}" type="presParOf" srcId="{D9F4B820-6A50-4EFE-A03E-C41C48DD905D}" destId="{04C3568B-3777-4975-BA65-03EE3BC2A880}" srcOrd="0" destOrd="0" presId="urn:microsoft.com/office/officeart/2008/layout/LinedList"/>
    <dgm:cxn modelId="{FCC177E4-8D6B-4E9B-BB45-2638B5C52EA4}" type="presParOf" srcId="{D9F4B820-6A50-4EFE-A03E-C41C48DD905D}" destId="{F877EE4D-C07B-4B60-8932-56347CF4BA6D}" srcOrd="1" destOrd="0" presId="urn:microsoft.com/office/officeart/2008/layout/LinedList"/>
    <dgm:cxn modelId="{AEAF1067-B9AA-46DC-BD39-D7EF33BFEF53}" type="presParOf" srcId="{F877EE4D-C07B-4B60-8932-56347CF4BA6D}" destId="{C3B79440-8381-4BA1-A9BF-F31C324030CB}" srcOrd="0" destOrd="0" presId="urn:microsoft.com/office/officeart/2008/layout/LinedList"/>
    <dgm:cxn modelId="{C7587DB5-4931-4003-A6DB-AB89E63CFE52}" type="presParOf" srcId="{F877EE4D-C07B-4B60-8932-56347CF4BA6D}" destId="{9676032F-0196-4403-98EA-5E886B0DB99F}" srcOrd="1" destOrd="0" presId="urn:microsoft.com/office/officeart/2008/layout/LinedList"/>
    <dgm:cxn modelId="{D3D9DD57-1306-4C27-A51D-78D3529CFC85}" type="presParOf" srcId="{D9F4B820-6A50-4EFE-A03E-C41C48DD905D}" destId="{4698A962-988A-4D57-A321-DDFC5C960402}" srcOrd="2" destOrd="0" presId="urn:microsoft.com/office/officeart/2008/layout/LinedList"/>
    <dgm:cxn modelId="{A5B26D15-E2F0-43A9-8D15-BADA941378CA}" type="presParOf" srcId="{D9F4B820-6A50-4EFE-A03E-C41C48DD905D}" destId="{4B3A5B51-3A0F-43BF-9371-44B5180BB363}" srcOrd="3" destOrd="0" presId="urn:microsoft.com/office/officeart/2008/layout/LinedList"/>
    <dgm:cxn modelId="{34837F5A-FC2F-461E-A97C-5A7956ECB4CB}" type="presParOf" srcId="{4B3A5B51-3A0F-43BF-9371-44B5180BB363}" destId="{E4D3B3E6-EC55-4CE6-9B06-88D178A7788E}" srcOrd="0" destOrd="0" presId="urn:microsoft.com/office/officeart/2008/layout/LinedList"/>
    <dgm:cxn modelId="{24698C81-7F35-4A5D-BB85-01F3A89B3217}" type="presParOf" srcId="{4B3A5B51-3A0F-43BF-9371-44B5180BB363}" destId="{9A11C39A-B09B-4022-A829-CD4F70F543B1}" srcOrd="1" destOrd="0" presId="urn:microsoft.com/office/officeart/2008/layout/LinedList"/>
    <dgm:cxn modelId="{FEF269C4-5E0E-4750-9117-459241B11CAB}" type="presParOf" srcId="{D9F4B820-6A50-4EFE-A03E-C41C48DD905D}" destId="{7A75833E-1B80-4987-BC63-572C936A689B}" srcOrd="4" destOrd="0" presId="urn:microsoft.com/office/officeart/2008/layout/LinedList"/>
    <dgm:cxn modelId="{D8B8D0EB-00D4-4AEC-837A-6534BBE89437}" type="presParOf" srcId="{D9F4B820-6A50-4EFE-A03E-C41C48DD905D}" destId="{CFBB4C9A-F2BA-483A-907B-E147B7CAA30A}" srcOrd="5" destOrd="0" presId="urn:microsoft.com/office/officeart/2008/layout/LinedList"/>
    <dgm:cxn modelId="{C0449962-5EF4-4EAA-B310-C961E53F4CB0}" type="presParOf" srcId="{CFBB4C9A-F2BA-483A-907B-E147B7CAA30A}" destId="{BDCBCFFA-1AC8-4CB9-BCC1-7276559894F8}" srcOrd="0" destOrd="0" presId="urn:microsoft.com/office/officeart/2008/layout/LinedList"/>
    <dgm:cxn modelId="{0E1437E9-23A9-4F59-9193-476989B878D9}" type="presParOf" srcId="{CFBB4C9A-F2BA-483A-907B-E147B7CAA30A}" destId="{7A1BAB43-B5B6-485E-BABD-647759FF3A64}" srcOrd="1" destOrd="0" presId="urn:microsoft.com/office/officeart/2008/layout/LinedList"/>
    <dgm:cxn modelId="{3EF6B530-4EC5-46DE-AFA6-CEC29BB699B8}" type="presParOf" srcId="{D9F4B820-6A50-4EFE-A03E-C41C48DD905D}" destId="{B9045920-F355-4C57-8DDC-C95236ACB53C}" srcOrd="6" destOrd="0" presId="urn:microsoft.com/office/officeart/2008/layout/LinedList"/>
    <dgm:cxn modelId="{BF6154BA-650B-4FCF-9F62-13E2B1E13877}" type="presParOf" srcId="{D9F4B820-6A50-4EFE-A03E-C41C48DD905D}" destId="{FAA949F4-8C05-43A2-B1E9-8FC72E6748A5}" srcOrd="7" destOrd="0" presId="urn:microsoft.com/office/officeart/2008/layout/LinedList"/>
    <dgm:cxn modelId="{F5B41A69-7201-49B6-954C-7E3F686380F0}" type="presParOf" srcId="{FAA949F4-8C05-43A2-B1E9-8FC72E6748A5}" destId="{9BE08664-0CD1-468D-898B-5CD6E2C71589}" srcOrd="0" destOrd="0" presId="urn:microsoft.com/office/officeart/2008/layout/LinedList"/>
    <dgm:cxn modelId="{BA5122A2-561E-4676-8C0A-1451380D0D91}" type="presParOf" srcId="{FAA949F4-8C05-43A2-B1E9-8FC72E6748A5}" destId="{EA656D48-2997-4CA8-97BD-1B6A9C048AB8}" srcOrd="1" destOrd="0" presId="urn:microsoft.com/office/officeart/2008/layout/LinedList"/>
    <dgm:cxn modelId="{E5934550-0F2D-4E3A-9F4C-320521C62998}" type="presParOf" srcId="{D9F4B820-6A50-4EFE-A03E-C41C48DD905D}" destId="{7E5D8B0F-EE51-4CFE-B78C-4D76F0D71C6E}" srcOrd="8" destOrd="0" presId="urn:microsoft.com/office/officeart/2008/layout/LinedList"/>
    <dgm:cxn modelId="{72E424FF-75B0-4613-89F7-DACA264AF994}" type="presParOf" srcId="{D9F4B820-6A50-4EFE-A03E-C41C48DD905D}" destId="{65AEFE79-5964-4F22-A1C0-F06008FA257E}" srcOrd="9" destOrd="0" presId="urn:microsoft.com/office/officeart/2008/layout/LinedList"/>
    <dgm:cxn modelId="{A9ED8991-4D09-4D60-953B-3D77F02EC21F}" type="presParOf" srcId="{65AEFE79-5964-4F22-A1C0-F06008FA257E}" destId="{02CD8DEE-1483-43AB-AE41-6D7819811611}" srcOrd="0" destOrd="0" presId="urn:microsoft.com/office/officeart/2008/layout/LinedList"/>
    <dgm:cxn modelId="{0FBFD3A8-FC35-412B-A91C-07FA43C9E4A5}" type="presParOf" srcId="{65AEFE79-5964-4F22-A1C0-F06008FA257E}" destId="{9C86149A-762B-4A9A-BEE4-A606F50B99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8AD00F-6D43-48F6-9C8B-1F2BB0158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B24D8E-3618-4AA3-AF84-0F0D4553D3D3}">
      <dgm:prSet/>
      <dgm:spPr/>
      <dgm:t>
        <a:bodyPr/>
        <a:lstStyle/>
        <a:p>
          <a:r>
            <a:rPr lang="en-IN"/>
            <a:t>import org.apache.log4j.Logger;</a:t>
          </a:r>
          <a:endParaRPr lang="en-US"/>
        </a:p>
      </dgm:t>
    </dgm:pt>
    <dgm:pt modelId="{70AC4237-55F3-4569-A5B8-8366DE886AD6}" type="parTrans" cxnId="{70E76166-D0FD-4ED3-B069-CCAF4DBF487E}">
      <dgm:prSet/>
      <dgm:spPr/>
      <dgm:t>
        <a:bodyPr/>
        <a:lstStyle/>
        <a:p>
          <a:endParaRPr lang="en-US"/>
        </a:p>
      </dgm:t>
    </dgm:pt>
    <dgm:pt modelId="{A346CCB0-AD7B-4E32-8F58-50FEF2D55BF5}" type="sibTrans" cxnId="{70E76166-D0FD-4ED3-B069-CCAF4DBF487E}">
      <dgm:prSet/>
      <dgm:spPr/>
      <dgm:t>
        <a:bodyPr/>
        <a:lstStyle/>
        <a:p>
          <a:endParaRPr lang="en-US"/>
        </a:p>
      </dgm:t>
    </dgm:pt>
    <dgm:pt modelId="{C55DCC68-76CE-44B2-8D34-11728FC7C92C}">
      <dgm:prSet/>
      <dgm:spPr/>
      <dgm:t>
        <a:bodyPr/>
        <a:lstStyle/>
        <a:p>
          <a:r>
            <a:rPr lang="en-IN"/>
            <a:t>import org.apache.log4j.PropertyConfigurator;</a:t>
          </a:r>
          <a:endParaRPr lang="en-US"/>
        </a:p>
      </dgm:t>
    </dgm:pt>
    <dgm:pt modelId="{A111971D-7285-495C-9BF2-D3E02DC98AA3}" type="parTrans" cxnId="{992C8A22-A5DF-4580-B71D-54F6D6BDA658}">
      <dgm:prSet/>
      <dgm:spPr/>
      <dgm:t>
        <a:bodyPr/>
        <a:lstStyle/>
        <a:p>
          <a:endParaRPr lang="en-US"/>
        </a:p>
      </dgm:t>
    </dgm:pt>
    <dgm:pt modelId="{B9A92127-3811-4688-B664-28363C72B015}" type="sibTrans" cxnId="{992C8A22-A5DF-4580-B71D-54F6D6BDA658}">
      <dgm:prSet/>
      <dgm:spPr/>
      <dgm:t>
        <a:bodyPr/>
        <a:lstStyle/>
        <a:p>
          <a:endParaRPr lang="en-US"/>
        </a:p>
      </dgm:t>
    </dgm:pt>
    <dgm:pt modelId="{3D594C8C-656A-4667-B3AE-28131D14EE3A}">
      <dgm:prSet/>
      <dgm:spPr>
        <a:solidFill>
          <a:srgbClr val="00B050"/>
        </a:solidFill>
      </dgm:spPr>
      <dgm:t>
        <a:bodyPr/>
        <a:lstStyle/>
        <a:p>
          <a:r>
            <a:rPr lang="en-US" b="0" i="0" dirty="0"/>
            <a:t>The Logger class provides methods to create log statements, while the </a:t>
          </a:r>
          <a:r>
            <a:rPr lang="en-US" b="0" i="0" dirty="0" err="1"/>
            <a:t>PropertyConfigurator</a:t>
          </a:r>
          <a:r>
            <a:rPr lang="en-US" b="0" i="0" dirty="0"/>
            <a:t> class is used to load the configuration file of Log4j in Selenium.</a:t>
          </a:r>
          <a:endParaRPr lang="en-US" dirty="0"/>
        </a:p>
      </dgm:t>
    </dgm:pt>
    <dgm:pt modelId="{FC7CCB46-398F-4913-8D7A-E196F57CF3D2}" type="parTrans" cxnId="{B1E5224A-9B4B-4C2A-9B18-B5723BB11840}">
      <dgm:prSet/>
      <dgm:spPr/>
      <dgm:t>
        <a:bodyPr/>
        <a:lstStyle/>
        <a:p>
          <a:endParaRPr lang="en-US"/>
        </a:p>
      </dgm:t>
    </dgm:pt>
    <dgm:pt modelId="{B47AC36D-8ED5-4ECA-9CC1-980D4E181674}" type="sibTrans" cxnId="{B1E5224A-9B4B-4C2A-9B18-B5723BB11840}">
      <dgm:prSet/>
      <dgm:spPr/>
      <dgm:t>
        <a:bodyPr/>
        <a:lstStyle/>
        <a:p>
          <a:endParaRPr lang="en-US"/>
        </a:p>
      </dgm:t>
    </dgm:pt>
    <dgm:pt modelId="{868B2690-C77A-4F35-8DAC-9137959A5938}" type="pres">
      <dgm:prSet presAssocID="{968AD00F-6D43-48F6-9C8B-1F2BB0158A58}" presName="linear" presStyleCnt="0">
        <dgm:presLayoutVars>
          <dgm:animLvl val="lvl"/>
          <dgm:resizeHandles val="exact"/>
        </dgm:presLayoutVars>
      </dgm:prSet>
      <dgm:spPr/>
    </dgm:pt>
    <dgm:pt modelId="{86D73BAE-94D1-4359-A645-3BBD265B7C6D}" type="pres">
      <dgm:prSet presAssocID="{ACB24D8E-3618-4AA3-AF84-0F0D4553D3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6A7AD4-3990-4331-878E-DAC06A5C4FCE}" type="pres">
      <dgm:prSet presAssocID="{A346CCB0-AD7B-4E32-8F58-50FEF2D55BF5}" presName="spacer" presStyleCnt="0"/>
      <dgm:spPr/>
    </dgm:pt>
    <dgm:pt modelId="{E02CC396-3C37-49FC-AFC3-7743813526AA}" type="pres">
      <dgm:prSet presAssocID="{C55DCC68-76CE-44B2-8D34-11728FC7C9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532A86-AEAF-4EC0-871F-31A93269859D}" type="pres">
      <dgm:prSet presAssocID="{B9A92127-3811-4688-B664-28363C72B015}" presName="spacer" presStyleCnt="0"/>
      <dgm:spPr/>
    </dgm:pt>
    <dgm:pt modelId="{5DC62CB2-07D5-4D64-A1EF-090723474C93}" type="pres">
      <dgm:prSet presAssocID="{3D594C8C-656A-4667-B3AE-28131D14EE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2C8A22-A5DF-4580-B71D-54F6D6BDA658}" srcId="{968AD00F-6D43-48F6-9C8B-1F2BB0158A58}" destId="{C55DCC68-76CE-44B2-8D34-11728FC7C92C}" srcOrd="1" destOrd="0" parTransId="{A111971D-7285-495C-9BF2-D3E02DC98AA3}" sibTransId="{B9A92127-3811-4688-B664-28363C72B015}"/>
    <dgm:cxn modelId="{70E76166-D0FD-4ED3-B069-CCAF4DBF487E}" srcId="{968AD00F-6D43-48F6-9C8B-1F2BB0158A58}" destId="{ACB24D8E-3618-4AA3-AF84-0F0D4553D3D3}" srcOrd="0" destOrd="0" parTransId="{70AC4237-55F3-4569-A5B8-8366DE886AD6}" sibTransId="{A346CCB0-AD7B-4E32-8F58-50FEF2D55BF5}"/>
    <dgm:cxn modelId="{B1E5224A-9B4B-4C2A-9B18-B5723BB11840}" srcId="{968AD00F-6D43-48F6-9C8B-1F2BB0158A58}" destId="{3D594C8C-656A-4667-B3AE-28131D14EE3A}" srcOrd="2" destOrd="0" parTransId="{FC7CCB46-398F-4913-8D7A-E196F57CF3D2}" sibTransId="{B47AC36D-8ED5-4ECA-9CC1-980D4E181674}"/>
    <dgm:cxn modelId="{8C6E1251-720E-4156-8C6E-C28604D2BD79}" type="presOf" srcId="{968AD00F-6D43-48F6-9C8B-1F2BB0158A58}" destId="{868B2690-C77A-4F35-8DAC-9137959A5938}" srcOrd="0" destOrd="0" presId="urn:microsoft.com/office/officeart/2005/8/layout/vList2"/>
    <dgm:cxn modelId="{20C345CA-4781-4DDC-9FD0-F6C664D51731}" type="presOf" srcId="{C55DCC68-76CE-44B2-8D34-11728FC7C92C}" destId="{E02CC396-3C37-49FC-AFC3-7743813526AA}" srcOrd="0" destOrd="0" presId="urn:microsoft.com/office/officeart/2005/8/layout/vList2"/>
    <dgm:cxn modelId="{64374FE2-9EC7-46AE-BF59-26BCBA418D80}" type="presOf" srcId="{3D594C8C-656A-4667-B3AE-28131D14EE3A}" destId="{5DC62CB2-07D5-4D64-A1EF-090723474C93}" srcOrd="0" destOrd="0" presId="urn:microsoft.com/office/officeart/2005/8/layout/vList2"/>
    <dgm:cxn modelId="{47F7EFED-47D4-4F6B-8982-29D9E4C077D8}" type="presOf" srcId="{ACB24D8E-3618-4AA3-AF84-0F0D4553D3D3}" destId="{86D73BAE-94D1-4359-A645-3BBD265B7C6D}" srcOrd="0" destOrd="0" presId="urn:microsoft.com/office/officeart/2005/8/layout/vList2"/>
    <dgm:cxn modelId="{D97E9C67-9C6B-46C6-A3DA-30563B9BDAFF}" type="presParOf" srcId="{868B2690-C77A-4F35-8DAC-9137959A5938}" destId="{86D73BAE-94D1-4359-A645-3BBD265B7C6D}" srcOrd="0" destOrd="0" presId="urn:microsoft.com/office/officeart/2005/8/layout/vList2"/>
    <dgm:cxn modelId="{9435F1B1-1995-4742-8CEB-D4DD7EE78D3C}" type="presParOf" srcId="{868B2690-C77A-4F35-8DAC-9137959A5938}" destId="{CB6A7AD4-3990-4331-878E-DAC06A5C4FCE}" srcOrd="1" destOrd="0" presId="urn:microsoft.com/office/officeart/2005/8/layout/vList2"/>
    <dgm:cxn modelId="{040680F1-6F6E-41CD-A969-2EB15952E2AB}" type="presParOf" srcId="{868B2690-C77A-4F35-8DAC-9137959A5938}" destId="{E02CC396-3C37-49FC-AFC3-7743813526AA}" srcOrd="2" destOrd="0" presId="urn:microsoft.com/office/officeart/2005/8/layout/vList2"/>
    <dgm:cxn modelId="{CDD8FDF8-3E25-47BF-9E0A-FFC4C8FA22A9}" type="presParOf" srcId="{868B2690-C77A-4F35-8DAC-9137959A5938}" destId="{88532A86-AEAF-4EC0-871F-31A93269859D}" srcOrd="3" destOrd="0" presId="urn:microsoft.com/office/officeart/2005/8/layout/vList2"/>
    <dgm:cxn modelId="{4A2A6DF3-E816-4821-9977-864D0E837190}" type="presParOf" srcId="{868B2690-C77A-4F35-8DAC-9137959A5938}" destId="{5DC62CB2-07D5-4D64-A1EF-090723474C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770B-378D-4B61-A6C8-72F40CF30F8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6ACA8-9851-41E3-97ED-64C7DD7035A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B4C7D-1003-4534-AB71-2154A477C71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Logging is a process that takes applications to a newer level with information logs on how the applications may or may not have performed/executed.</a:t>
          </a:r>
          <a:endParaRPr lang="en-US" sz="2100" kern="1200"/>
        </a:p>
      </dsp:txBody>
      <dsp:txXfrm>
        <a:off x="1435590" y="531"/>
        <a:ext cx="9080009" cy="1242935"/>
      </dsp:txXfrm>
    </dsp:sp>
    <dsp:sp modelId="{62E24329-CA18-42E6-81A2-C73ABF292F4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B6AFC-EC3C-4494-B906-0E715AA50FF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E5AD0-55D1-4ECA-B821-F3D10704D3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It gives an exact idea of software performance.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2000CD4E-FF03-4774-9A6A-1F915ABA926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0DE68-06AC-4758-AAF9-508A2C35F95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48AA5-CAF8-416A-B6BF-456AE79CDE8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Log4j in </a:t>
          </a:r>
          <a:r>
            <a:rPr lang="en-US" sz="2100" b="0" i="0" u="sng" kern="1200">
              <a:hlinkClick xmlns:r="http://schemas.openxmlformats.org/officeDocument/2006/relationships" r:id="rId7"/>
            </a:rPr>
            <a:t>Selenium</a:t>
          </a:r>
          <a:r>
            <a:rPr lang="en-US" sz="2100" b="0" i="0" kern="1200"/>
            <a:t> is one such logging framework that helps in gathering information in the form of logs or log files.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9C6F8-3ED2-4EAF-BABF-FE1A06514ED1}">
      <dsp:nvSpPr>
        <dsp:cNvPr id="0" name=""/>
        <dsp:cNvSpPr/>
      </dsp:nvSpPr>
      <dsp:spPr>
        <a:xfrm>
          <a:off x="0" y="170532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Log4j is a logging framework written in Java that provides an easy way for logging in Selenium. </a:t>
          </a:r>
          <a:endParaRPr lang="en-US" sz="2200" kern="1200"/>
        </a:p>
      </dsp:txBody>
      <dsp:txXfrm>
        <a:off x="60077" y="230609"/>
        <a:ext cx="6546679" cy="1110539"/>
      </dsp:txXfrm>
    </dsp:sp>
    <dsp:sp modelId="{39A7CCBF-6628-42F4-9DC8-87B0A820E714}">
      <dsp:nvSpPr>
        <dsp:cNvPr id="0" name=""/>
        <dsp:cNvSpPr/>
      </dsp:nvSpPr>
      <dsp:spPr>
        <a:xfrm>
          <a:off x="0" y="1464586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</a:t>
          </a:r>
          <a:r>
            <a:rPr lang="en-US" sz="2200" b="0" i="0" kern="1200"/>
            <a:t>his framework gives out information about everything that goes on during the software execution.</a:t>
          </a:r>
          <a:endParaRPr lang="en-US" sz="2200" kern="1200"/>
        </a:p>
      </dsp:txBody>
      <dsp:txXfrm>
        <a:off x="60077" y="1524663"/>
        <a:ext cx="6546679" cy="1110539"/>
      </dsp:txXfrm>
    </dsp:sp>
    <dsp:sp modelId="{DD3D11FC-D69E-4FA6-B76D-AB02DBE949A8}">
      <dsp:nvSpPr>
        <dsp:cNvPr id="0" name=""/>
        <dsp:cNvSpPr/>
      </dsp:nvSpPr>
      <dsp:spPr>
        <a:xfrm>
          <a:off x="0" y="2758639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Log4j also provides insight into anything that may have gone wrong during software execution or automation. </a:t>
          </a:r>
          <a:endParaRPr lang="en-US" sz="2200" kern="1200"/>
        </a:p>
      </dsp:txBody>
      <dsp:txXfrm>
        <a:off x="60077" y="2818716"/>
        <a:ext cx="6546679" cy="1110539"/>
      </dsp:txXfrm>
    </dsp:sp>
    <dsp:sp modelId="{B97B66A5-46DD-4FB1-8451-F12A1A94DDF1}">
      <dsp:nvSpPr>
        <dsp:cNvPr id="0" name=""/>
        <dsp:cNvSpPr/>
      </dsp:nvSpPr>
      <dsp:spPr>
        <a:xfrm>
          <a:off x="0" y="4052693"/>
          <a:ext cx="6666833" cy="1230693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Overall, Log4j documents the output in the form of logs that can be examined later for purposes such as auditing small and large-scale Selenium Projects</a:t>
          </a:r>
          <a:endParaRPr lang="en-US" sz="2200" kern="1200"/>
        </a:p>
      </dsp:txBody>
      <dsp:txXfrm>
        <a:off x="60077" y="4112770"/>
        <a:ext cx="6546679" cy="111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3568B-3777-4975-BA65-03EE3BC2A88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9440-8381-4BA1-A9BF-F31C324030CB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/>
            <a:t>&lt;dependency&gt;</a:t>
          </a:r>
          <a:endParaRPr lang="en-US" sz="4000" kern="1200"/>
        </a:p>
      </dsp:txBody>
      <dsp:txXfrm>
        <a:off x="0" y="531"/>
        <a:ext cx="10515600" cy="870055"/>
      </dsp:txXfrm>
    </dsp:sp>
    <dsp:sp modelId="{4698A962-988A-4D57-A321-DDFC5C960402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3B3E6-EC55-4CE6-9B06-88D178A7788E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/>
            <a:t>&lt;groupId&gt;log4j&lt;/groupId&gt;</a:t>
          </a:r>
          <a:endParaRPr lang="en-US" sz="4000" kern="1200"/>
        </a:p>
      </dsp:txBody>
      <dsp:txXfrm>
        <a:off x="0" y="870586"/>
        <a:ext cx="10515600" cy="870055"/>
      </dsp:txXfrm>
    </dsp:sp>
    <dsp:sp modelId="{7A75833E-1B80-4987-BC63-572C936A689B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BCFFA-1AC8-4CB9-BCC1-7276559894F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/>
            <a:t>&lt;artifactId&gt;log4j&lt;/artifactId&gt;</a:t>
          </a:r>
          <a:endParaRPr lang="en-US" sz="4000" kern="1200"/>
        </a:p>
      </dsp:txBody>
      <dsp:txXfrm>
        <a:off x="0" y="1740641"/>
        <a:ext cx="10515600" cy="870055"/>
      </dsp:txXfrm>
    </dsp:sp>
    <dsp:sp modelId="{B9045920-F355-4C57-8DDC-C95236ACB53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08664-0CD1-468D-898B-5CD6E2C71589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/>
            <a:t>&lt;version&gt;1.2.17&lt;/version&gt;</a:t>
          </a:r>
          <a:endParaRPr lang="en-US" sz="4000" kern="1200"/>
        </a:p>
      </dsp:txBody>
      <dsp:txXfrm>
        <a:off x="0" y="2610696"/>
        <a:ext cx="10515600" cy="870055"/>
      </dsp:txXfrm>
    </dsp:sp>
    <dsp:sp modelId="{7E5D8B0F-EE51-4CFE-B78C-4D76F0D71C6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D8DEE-1483-43AB-AE41-6D781981161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kern="1200"/>
            <a:t>&lt;/dependency&gt;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73BAE-94D1-4359-A645-3BBD265B7C6D}">
      <dsp:nvSpPr>
        <dsp:cNvPr id="0" name=""/>
        <dsp:cNvSpPr/>
      </dsp:nvSpPr>
      <dsp:spPr>
        <a:xfrm>
          <a:off x="0" y="30575"/>
          <a:ext cx="10515600" cy="1382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import org.apache.log4j.Logger;</a:t>
          </a:r>
          <a:endParaRPr lang="en-US" sz="2500" kern="1200"/>
        </a:p>
      </dsp:txBody>
      <dsp:txXfrm>
        <a:off x="67467" y="98042"/>
        <a:ext cx="10380666" cy="1247128"/>
      </dsp:txXfrm>
    </dsp:sp>
    <dsp:sp modelId="{E02CC396-3C37-49FC-AFC3-7743813526AA}">
      <dsp:nvSpPr>
        <dsp:cNvPr id="0" name=""/>
        <dsp:cNvSpPr/>
      </dsp:nvSpPr>
      <dsp:spPr>
        <a:xfrm>
          <a:off x="0" y="1484637"/>
          <a:ext cx="10515600" cy="1382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import org.apache.log4j.PropertyConfigurator;</a:t>
          </a:r>
          <a:endParaRPr lang="en-US" sz="2500" kern="1200"/>
        </a:p>
      </dsp:txBody>
      <dsp:txXfrm>
        <a:off x="67467" y="1552104"/>
        <a:ext cx="10380666" cy="1247128"/>
      </dsp:txXfrm>
    </dsp:sp>
    <dsp:sp modelId="{5DC62CB2-07D5-4D64-A1EF-090723474C93}">
      <dsp:nvSpPr>
        <dsp:cNvPr id="0" name=""/>
        <dsp:cNvSpPr/>
      </dsp:nvSpPr>
      <dsp:spPr>
        <a:xfrm>
          <a:off x="0" y="2938700"/>
          <a:ext cx="10515600" cy="1382062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The Logger class provides methods to create log statements, while the </a:t>
          </a:r>
          <a:r>
            <a:rPr lang="en-US" sz="2500" b="0" i="0" kern="1200" dirty="0" err="1"/>
            <a:t>PropertyConfigurator</a:t>
          </a:r>
          <a:r>
            <a:rPr lang="en-US" sz="2500" b="0" i="0" kern="1200" dirty="0"/>
            <a:t> class is used to load the configuration file of Log4j in Selenium.</a:t>
          </a:r>
          <a:endParaRPr lang="en-US" sz="2500" kern="1200" dirty="0"/>
        </a:p>
      </dsp:txBody>
      <dsp:txXfrm>
        <a:off x="67467" y="3006167"/>
        <a:ext cx="10380666" cy="124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B341-D111-0808-1CA3-578B0422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F4136-B542-0F8D-9C2B-A3F927D3C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F0F7-49F8-0008-C865-1183E4ED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5B2-DB05-F967-1A33-93256298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6C25-4203-DA7B-A09F-435E39FD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42F1-C224-961E-8F5D-E82ADD73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4D45-5B50-7FBD-4CA2-C9DE52D90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8752-2B26-CCAB-A76E-42DCC97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80C5-9545-2D7A-4A4E-B94E9905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66E-4449-F190-BB37-4E197863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9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1EB75-1D5D-2E6B-DDCE-73BF4F280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54E2-6E7D-509F-BBCA-76A5E69C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7EAE-BA2F-3261-200C-EB0FE831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06A0-1F50-0C60-DF00-64D5258F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F893-F53E-A2C8-3CD0-AC0BF73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4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6D54-82C1-722A-BA65-5D41EC9A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D69-8DF3-0FB9-862A-C4B2DCF8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FB14-9539-2894-7D67-8BD34AEF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B780-BCEB-CFA4-310E-757565CA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9999-0188-C29E-3D45-AA0FE9AA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0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E03D-1817-33AD-7BB1-22A637D2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93728-97F6-B98B-DB33-C8D73E41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03F6-4627-83F5-C143-0FD2BAF4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5E49-5FE8-D24B-3967-4F52761E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CCD4-9AC4-2B83-45F6-B77BA5C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D36D-4391-45CB-89C5-C7548F3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FF52-3B4B-8CA9-EC7A-FD37F091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692D-B6DF-88F5-D38E-9C74FDE8E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DBA8B-A870-E174-4A20-8C8F364E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2476-8CE7-F285-66EA-FAD279EE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49A0-0981-BFFA-7E24-06B3BFD3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9C71-B2D7-0151-F9C0-27C350DE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4764-AF3A-652F-85F3-E3D24F98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C0096-7BE4-DC86-EE0E-691DF3B0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671D-908E-4CDB-3018-4BC3151FE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C3E02-F7AB-B182-03E7-E6718D79B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D6602-0C0E-160C-EA38-517DA36B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3FE76-51B2-DF94-D78D-16911D8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5ED9E-722B-61DF-DD5A-66607CE1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3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0146-D579-15D1-6F88-E9D4A775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2434-6C77-11A2-AFF3-89B261F2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8E4D7-D4CA-E55B-58A6-39D84D4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9BC5C-1D76-B2E1-479C-2EC7FC1B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B103D-3A72-9529-E1A5-431B0CBD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C624-77A5-6DD4-71F8-88E96E2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4B87-E93A-9C97-9986-77798AD6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B0E6-605E-901A-3D9B-31823E59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9DBD-B0AD-258C-FBAB-D6B585E9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64C25-319C-D354-6D94-08B61EB3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3561D-4D09-9012-A821-7647CDFF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BF5B-35CC-D854-08E0-84E8A5D7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7FA2-A780-EC95-5A26-4757415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B270-5A1A-1A17-556A-83F2B4C0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A4D91-BFBB-DD03-5D11-91BD2A5D0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0CA03-CD33-E141-EF61-165235E1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A9EC-D434-9FB2-5868-2907D28C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2BD2E-4C28-680D-98D1-25679B0B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5C1E-3733-1849-26D7-644BE6B8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1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5CAD8-DC71-1C6B-B143-978655C4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7DDFE-74C7-D12A-DB46-519A449B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824F-7039-5EAB-FDB8-FD6E86EE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C8DC9-2536-497C-81AD-5A2B2E725B90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5950-E79A-EDA4-E842-4ADAC3A9A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295B-73B0-D67F-E8EB-BF362682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7F4C3-5540-4462-B243-EE13A5F6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10A4-11B8-DACD-ABF1-FCAA8D00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Logging?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532226-A483-7066-704A-27BE53E7E8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21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064F-C91B-3997-B364-D0C468FD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Step 2: Import Log4j Classes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2C509-135F-DBCC-492D-1BE067F88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85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F17213-F01D-7B2D-1630-100AC8BB77EE}"/>
              </a:ext>
            </a:extLst>
          </p:cNvPr>
          <p:cNvSpPr/>
          <p:nvPr/>
        </p:nvSpPr>
        <p:spPr>
          <a:xfrm>
            <a:off x="751114" y="1690688"/>
            <a:ext cx="9329057" cy="81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70CE-A6DB-6AF9-F5BF-4D12EDCD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Step 3: Load Log4j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F4DE-D1A3-42F2-FD54-9F07682D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PropertyConfigurator.configure</a:t>
            </a:r>
            <a:r>
              <a:rPr lang="en-IN" dirty="0">
                <a:solidFill>
                  <a:schemeClr val="bg1"/>
                </a:solidFill>
              </a:rPr>
              <a:t>("path/to/log4j.properties");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To configure Log4j in Selenium, you need to load the Log4j configuration file. This file contains the settings that define the </a:t>
            </a:r>
            <a:r>
              <a:rPr lang="en-US" b="0" i="0" dirty="0" err="1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behaviour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 of Log4j, such as logging levels, </a:t>
            </a:r>
            <a:r>
              <a:rPr lang="en-US" b="0" i="0" dirty="0" err="1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appenders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and output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08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235F44-30E8-0806-B8E8-BD2B791E1712}"/>
              </a:ext>
            </a:extLst>
          </p:cNvPr>
          <p:cNvSpPr/>
          <p:nvPr/>
        </p:nvSpPr>
        <p:spPr>
          <a:xfrm>
            <a:off x="838200" y="1690688"/>
            <a:ext cx="11114314" cy="943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C70F9-607D-E7CF-1E7C-AC72DA40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Step 4: Define Logger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BBDC-3B96-1067-8010-698908F2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private static final Logger log = </a:t>
            </a:r>
            <a:r>
              <a:rPr lang="en-IN" dirty="0" err="1">
                <a:solidFill>
                  <a:schemeClr val="bg1"/>
                </a:solidFill>
              </a:rPr>
              <a:t>Logger.getLogger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YourTestClass.class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In Log4j, loggers are used to generate log statements.</a:t>
            </a:r>
          </a:p>
          <a:p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We need to create a Logger object in your Selenium test script using the </a:t>
            </a:r>
            <a:r>
              <a:rPr lang="en-US" b="0" i="0" dirty="0" err="1">
                <a:effectLst/>
                <a:highlight>
                  <a:srgbClr val="FAFBFC"/>
                </a:highlight>
                <a:latin typeface="__Source_Sans_Pro_fa6df0"/>
              </a:rPr>
              <a:t>getLogger</a:t>
            </a:r>
            <a:r>
              <a:rPr lang="en-US" b="0" i="0" dirty="0">
                <a:effectLst/>
                <a:highlight>
                  <a:srgbClr val="FAFBFC"/>
                </a:highlight>
                <a:latin typeface="__Source_Sans_Pro_fa6df0"/>
              </a:rPr>
              <a:t>()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 method from the </a:t>
            </a:r>
            <a:r>
              <a:rPr lang="en-US" b="0" i="0" dirty="0">
                <a:effectLst/>
                <a:highlight>
                  <a:srgbClr val="FAFBFC"/>
                </a:highlight>
                <a:latin typeface="__Source_Sans_Pro_fa6df0"/>
              </a:rPr>
              <a:t>Logger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 class. </a:t>
            </a:r>
          </a:p>
          <a:p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The </a:t>
            </a:r>
            <a:r>
              <a:rPr lang="en-US" b="0" i="0" dirty="0" err="1">
                <a:effectLst/>
                <a:highlight>
                  <a:srgbClr val="FAFBFC"/>
                </a:highlight>
                <a:latin typeface="__Source_Sans_Pro_fa6df0"/>
              </a:rPr>
              <a:t>getLogger</a:t>
            </a:r>
            <a:r>
              <a:rPr lang="en-US" b="0" i="0" dirty="0">
                <a:effectLst/>
                <a:highlight>
                  <a:srgbClr val="FAFBFC"/>
                </a:highlight>
                <a:latin typeface="__Source_Sans_Pro_fa6df0"/>
              </a:rPr>
              <a:t>()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 method takes the name of the class or a unique identifier as an argument. </a:t>
            </a:r>
          </a:p>
          <a:p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It is recommended to create the Logger object as a static final variable in your test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B027-F8D3-E154-B96A-DC926578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Step 5: Use Log4j Logging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CED6-C75B-6D65-8C99-590BAAD6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log.debug</a:t>
            </a:r>
            <a:r>
              <a:rPr lang="en-IN" dirty="0"/>
              <a:t>("Debug log message");</a:t>
            </a:r>
          </a:p>
          <a:p>
            <a:pPr marL="0" indent="0">
              <a:buNone/>
            </a:pPr>
            <a:r>
              <a:rPr lang="en-IN" dirty="0"/>
              <a:t>log.info("Info log message");</a:t>
            </a:r>
          </a:p>
          <a:p>
            <a:pPr marL="0" indent="0">
              <a:buNone/>
            </a:pPr>
            <a:r>
              <a:rPr lang="en-IN" dirty="0" err="1"/>
              <a:t>log.warn</a:t>
            </a:r>
            <a:r>
              <a:rPr lang="en-IN" dirty="0"/>
              <a:t>("Warning log message");</a:t>
            </a:r>
          </a:p>
          <a:p>
            <a:pPr marL="0" indent="0">
              <a:buNone/>
            </a:pPr>
            <a:r>
              <a:rPr lang="en-IN" dirty="0" err="1"/>
              <a:t>log.error</a:t>
            </a:r>
            <a:r>
              <a:rPr lang="en-IN" dirty="0"/>
              <a:t>("Error log message");</a:t>
            </a:r>
          </a:p>
          <a:p>
            <a:pPr marL="0" indent="0">
              <a:buNone/>
            </a:pPr>
            <a:r>
              <a:rPr lang="en-IN" dirty="0" err="1"/>
              <a:t>log.fatal</a:t>
            </a:r>
            <a:r>
              <a:rPr lang="en-IN" dirty="0"/>
              <a:t>("Fatal log message");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41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CE2B-B3FB-06CF-F1DC-43FC2A7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Step 6: View Log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1D88-E2D6-F849-6349-452B02F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The log output can be directed to different destinations based on your Log4j configuration. </a:t>
            </a:r>
            <a:endParaRPr lang="en-US" b="1" dirty="0">
              <a:solidFill>
                <a:srgbClr val="61738E"/>
              </a:solidFill>
              <a:highlight>
                <a:srgbClr val="FAFBFC"/>
              </a:highlight>
              <a:latin typeface="__Source_Sans_Pro_fa6df0"/>
            </a:endParaRPr>
          </a:p>
          <a:p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 For example,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if you have specified a file </a:t>
            </a:r>
            <a:r>
              <a:rPr lang="en-US" b="0" i="0" dirty="0" err="1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appender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the log statements will be written to the specified log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7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1B4B-A42D-FD54-C1F1-D791AC42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Log4j in Selenium?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3EEC-A3C8-EF04-95EF-B6DCC8FC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ans-pro"/>
              </a:rPr>
              <a:t>Log4j logging framework can help in debugging applications easily. With different log levels, it becomes easier to sort information based on categories.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ans-pro"/>
              </a:rPr>
              <a:t>The logging framework is open source and can help in logging in different log levels and suppress logs in different environments – which ultimately improves application performance.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ans-pro"/>
              </a:rPr>
              <a:t>The framework produces better output in general.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ans-pro"/>
              </a:rPr>
              <a:t>With three components and clarity in usage, it becomes easier to use and configure log4j in Selenium.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ans-pro"/>
              </a:rPr>
              <a:t>The setup is easy and free of cost, making it more accessible for faster debugging.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57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AB42-9C09-5835-E008-93D28338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Log4j.properties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DCF1-E935-FAD3-54F4-B77727D4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 Define the root logger level and </a:t>
            </a:r>
            <a:r>
              <a:rPr lang="en-IN" dirty="0" err="1"/>
              <a:t>appender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log4j.rootLogger=INFO, </a:t>
            </a:r>
            <a:r>
              <a:rPr lang="en-IN" dirty="0" err="1"/>
              <a:t>RollingAppender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Define the rolling </a:t>
            </a:r>
            <a:r>
              <a:rPr lang="en-IN" dirty="0" err="1"/>
              <a:t>appender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log4j.appender.RollingAppender=org.apache.log4j.DailyRollingFileAppender</a:t>
            </a:r>
          </a:p>
          <a:p>
            <a:pPr marL="0" indent="0">
              <a:buNone/>
            </a:pPr>
            <a:r>
              <a:rPr lang="en-IN" dirty="0"/>
              <a:t>log4j.appender.RollingAppender.File=logs/app.log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Define the rolling </a:t>
            </a:r>
            <a:r>
              <a:rPr lang="en-IN" dirty="0" err="1"/>
              <a:t>appender's</a:t>
            </a:r>
            <a:r>
              <a:rPr lang="en-IN" dirty="0"/>
              <a:t> layout</a:t>
            </a:r>
          </a:p>
          <a:p>
            <a:pPr marL="0" indent="0">
              <a:buNone/>
            </a:pPr>
            <a:r>
              <a:rPr lang="en-IN" dirty="0"/>
              <a:t>log4j.appender.RollingAppender.layout=org.apache.log4j.PatternLayout</a:t>
            </a:r>
          </a:p>
          <a:p>
            <a:pPr marL="0" indent="0">
              <a:buNone/>
            </a:pPr>
            <a:r>
              <a:rPr lang="en-IN" dirty="0"/>
              <a:t>log4j.appender.RollingAppender.layout.ConversionPattern=%d [%t] %-5p %c - %</a:t>
            </a:r>
            <a:r>
              <a:rPr lang="en-IN" dirty="0" err="1"/>
              <a:t>m%n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Define the rolling </a:t>
            </a:r>
            <a:r>
              <a:rPr lang="en-IN" dirty="0" err="1"/>
              <a:t>appender's</a:t>
            </a:r>
            <a:r>
              <a:rPr lang="en-IN" dirty="0"/>
              <a:t> date pattern for rolling files daily</a:t>
            </a:r>
          </a:p>
          <a:p>
            <a:pPr marL="0" indent="0">
              <a:buNone/>
            </a:pPr>
            <a:r>
              <a:rPr lang="en-IN" dirty="0"/>
              <a:t>log4j.appender.RollingAppender.DatePattern='.'</a:t>
            </a:r>
            <a:r>
              <a:rPr lang="en-IN" dirty="0" err="1"/>
              <a:t>yyyy</a:t>
            </a:r>
            <a:r>
              <a:rPr lang="en-IN" dirty="0"/>
              <a:t>-MM-dd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94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2FBC-8A9A-C58E-76E9-6268C91E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Appender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AF3A-453F-8557-3539-9A3A4257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log4j.rootLogger=INFO,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log4j.appender.file=org.apache.log4j.FileAppender</a:t>
            </a:r>
          </a:p>
          <a:p>
            <a:pPr marL="0" indent="0">
              <a:buNone/>
            </a:pPr>
            <a:r>
              <a:rPr lang="en-IN" dirty="0"/>
              <a:t>log4j.appender.file.File=logs/example.log</a:t>
            </a:r>
          </a:p>
          <a:p>
            <a:pPr marL="0" indent="0">
              <a:buNone/>
            </a:pPr>
            <a:r>
              <a:rPr lang="en-IN"/>
              <a:t>log4j</a:t>
            </a:r>
            <a:r>
              <a:rPr lang="en-IN" dirty="0"/>
              <a:t>.appender.file.layout=org.apache.log4j.HTMLLayout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D72A9-13B1-A9A8-01F4-15AB947D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Log4j in Selenium?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45A3E-74AE-01F3-72F0-459A36D9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154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3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42D39-D225-90D9-4060-16B972C5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Components of Log4j Selenium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6" name="AutoShape 6" descr="Components of Log4j">
            <a:extLst>
              <a:ext uri="{FF2B5EF4-FFF2-40B4-BE49-F238E27FC236}">
                <a16:creationId xmlns:a16="http://schemas.microsoft.com/office/drawing/2014/main" id="{CD85E8D2-A98E-7D8F-120A-BA743D1D9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C013D-C01B-8372-6A2E-258325F8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76" y="1725379"/>
            <a:ext cx="8901048" cy="50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924C2-E686-852A-006A-CC143C81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Logger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5E864C-6B8F-7AD0-54A2-6A0ED4FBE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highlight>
                  <a:srgbClr val="FFFFFF"/>
                </a:highlight>
                <a:latin typeface="source-sans-pro"/>
              </a:rPr>
              <a:t>The function of the logger in Log4j is basically storing and capturing all the necessary logging information that will be generated using the framework.</a:t>
            </a:r>
          </a:p>
          <a:p>
            <a:r>
              <a:rPr lang="en-US" sz="2000" b="0" i="0">
                <a:effectLst/>
                <a:highlight>
                  <a:srgbClr val="FFFFFF"/>
                </a:highlight>
                <a:latin typeface="source-sans-pro"/>
              </a:rPr>
              <a:t>The loggers also decide which priority is going to be captured.</a:t>
            </a:r>
          </a:p>
          <a:p>
            <a:pPr marL="457200" lvl="1" indent="0">
              <a:buNone/>
            </a:pPr>
            <a:endParaRPr lang="en-US" sz="2000" b="0" i="0">
              <a:effectLst/>
              <a:highlight>
                <a:srgbClr val="FFFFFF"/>
              </a:highlight>
              <a:latin typeface="source-sans-pro"/>
            </a:endParaRPr>
          </a:p>
          <a:p>
            <a:pPr lvl="1">
              <a:buFont typeface="+mj-lt"/>
              <a:buAutoNum type="arabicPeriod"/>
            </a:pPr>
            <a:r>
              <a:rPr lang="en-US" sz="2000" b="1" i="0">
                <a:effectLst/>
                <a:highlight>
                  <a:srgbClr val="FFFFFF"/>
                </a:highlight>
                <a:latin typeface="source-sans-pro"/>
              </a:rPr>
              <a:t>Logger Class</a:t>
            </a:r>
            <a:r>
              <a:rPr lang="en-US" sz="2000" b="0" i="0">
                <a:effectLst/>
                <a:highlight>
                  <a:srgbClr val="FFFFFF"/>
                </a:highlight>
                <a:latin typeface="source-sans-pro"/>
              </a:rPr>
              <a:t> – To fully use the logger, create an instance for a logger class where all the generic methods will be at the user’s disposal, required to use Log4j.</a:t>
            </a:r>
          </a:p>
          <a:p>
            <a:pPr lvl="1">
              <a:buFont typeface="+mj-lt"/>
              <a:buAutoNum type="arabicPeriod"/>
            </a:pPr>
            <a:endParaRPr lang="en-US" sz="2000" b="0" i="0">
              <a:effectLst/>
              <a:highlight>
                <a:srgbClr val="FFFFFF"/>
              </a:highlight>
              <a:latin typeface="source-sans-pro"/>
            </a:endParaRPr>
          </a:p>
          <a:p>
            <a:pPr lvl="1">
              <a:buFont typeface="+mj-lt"/>
              <a:buAutoNum type="arabicPeriod"/>
            </a:pPr>
            <a:r>
              <a:rPr lang="en-US" sz="2000" b="1" i="0">
                <a:effectLst/>
                <a:highlight>
                  <a:srgbClr val="FFFFFF"/>
                </a:highlight>
                <a:latin typeface="source-sans-pro"/>
              </a:rPr>
              <a:t>Log Levels</a:t>
            </a:r>
            <a:r>
              <a:rPr lang="en-US" sz="2000" b="0" i="0">
                <a:effectLst/>
                <a:highlight>
                  <a:srgbClr val="FFFFFF"/>
                </a:highlight>
                <a:latin typeface="source-sans-pro"/>
              </a:rPr>
              <a:t> – These are the methods that will be used to print the log messages. There are primarily only a few log levels that are used in a script.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54794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FF7B4-3AAE-B2D2-3D18-2DE08594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 Levels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049D8CB-69E6-7256-FBD2-BBDB5782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622744"/>
            <a:ext cx="11234057" cy="494071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source-sans-pro"/>
              </a:rPr>
              <a:t>ALL –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ans-pro"/>
              </a:rPr>
              <a:t> This level will prioritize and include everything in the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source-sans-pro"/>
              </a:rPr>
              <a:t>ERROR –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ans-pro"/>
              </a:rPr>
              <a:t> This level will show messages that inform users about error events that may not stop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source-sans-pro"/>
              </a:rPr>
              <a:t>WARN –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ans-pro"/>
              </a:rPr>
              <a:t> This level will show information regarding warnings, that may not stop the execution but may still cause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source-sans-pro"/>
              </a:rPr>
              <a:t>DEBUG –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ans-pro"/>
              </a:rPr>
              <a:t> This level will log debugging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source-sans-pro"/>
              </a:rPr>
              <a:t>INFO –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ans-pro"/>
              </a:rPr>
              <a:t> This level will log the progress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source-sans-pro"/>
              </a:rPr>
              <a:t>FATAL –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ans-pro"/>
              </a:rPr>
              <a:t> This will print information critical to the system that may even crash the application.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02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06169-9124-D01E-FB09-B51644FD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Appenders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940A-8747-627C-CC85-4E0406AF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The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source-sans-pro"/>
              </a:rPr>
              <a:t>appender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 basically grabs information from the logger and writes log messages to a file or any other storage location. The following are some of the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source-sans-pro"/>
              </a:rPr>
              <a:t>appenders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 one can use for Log4j: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>
                <a:effectLst/>
                <a:highlight>
                  <a:srgbClr val="FFFFFF"/>
                </a:highlight>
                <a:latin typeface="source-sans-pro"/>
              </a:rPr>
              <a:t>FileAppender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source-sans-pro"/>
              </a:rPr>
              <a:t> –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 This will append the log messages to a file.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>
                <a:effectLst/>
                <a:highlight>
                  <a:srgbClr val="FFFFFF"/>
                </a:highlight>
                <a:latin typeface="source-sans-pro"/>
              </a:rPr>
              <a:t>RollingFileAppender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source-sans-pro"/>
              </a:rPr>
              <a:t> –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 It will perform the same function as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source-sans-pro"/>
              </a:rPr>
              <a:t>FileAppender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, but users will be able to specify the maximum file size. Once the limit is exceeded, the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source-sans-pro"/>
              </a:rPr>
              <a:t>appender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 will create another file to write the messages.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>
                <a:effectLst/>
                <a:highlight>
                  <a:srgbClr val="FFFFFF"/>
                </a:highlight>
                <a:latin typeface="source-sans-pro"/>
              </a:rPr>
              <a:t>DailyRollingFileAppender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source-sans-pro"/>
              </a:rPr>
              <a:t> –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 It specifies the frequency by which the messages are to be written to the file.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>
                <a:effectLst/>
                <a:highlight>
                  <a:srgbClr val="FFFFFF"/>
                </a:highlight>
                <a:latin typeface="source-sans-pro"/>
              </a:rPr>
              <a:t>ConsoleAppender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source-sans-pro"/>
              </a:rPr>
              <a:t> –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 In this, the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source-sans-pro"/>
              </a:rPr>
              <a:t>appender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ource-sans-pro"/>
              </a:rPr>
              <a:t> will simply write the log messages in the console.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832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5997-6A0A-9147-F416-C85B5F2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5A06-C481-A0F0-AE87-F9B404B9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The layout is where the format in which log messages will appear is decided. There are several layouts one can use for log messages: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Pattern Layout –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The user must specify a conversion pattern based on which the logs will be displayed. Otherwise, it takes the default conversion pattern in case of “no pattern specified”.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HTML Layout –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In this layout, the format of logs will be in the form of an HTML table.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XML Layout –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This will show the logs in an XML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96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41884-01BB-CB65-D232-E7814EE2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add Log4j in Selenium</a:t>
            </a:r>
          </a:p>
        </p:txBody>
      </p:sp>
    </p:spTree>
    <p:extLst>
      <p:ext uri="{BB962C8B-B14F-4D97-AF65-F5344CB8AC3E}">
        <p14:creationId xmlns:p14="http://schemas.microsoft.com/office/powerpoint/2010/main" val="348121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2E82-6A3C-5C27-300E-9D773CB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Step 1: Add Log4j Dependency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D3BD0D-2D4E-C3F8-DE48-E0FB1E81FF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9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1157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__Source_Sans_Pro_fa6df0</vt:lpstr>
      <vt:lpstr>Aptos</vt:lpstr>
      <vt:lpstr>Aptos Display</vt:lpstr>
      <vt:lpstr>Arial</vt:lpstr>
      <vt:lpstr>source-sans-pro</vt:lpstr>
      <vt:lpstr>Office Theme</vt:lpstr>
      <vt:lpstr>What is Logging?</vt:lpstr>
      <vt:lpstr>What is Log4j in Selenium?</vt:lpstr>
      <vt:lpstr>Components of Log4j Selenium</vt:lpstr>
      <vt:lpstr>Logger</vt:lpstr>
      <vt:lpstr>Log Levels</vt:lpstr>
      <vt:lpstr>Appenders</vt:lpstr>
      <vt:lpstr>Layout</vt:lpstr>
      <vt:lpstr>How to add Log4j in Selenium</vt:lpstr>
      <vt:lpstr>Step 1: Add Log4j Dependency</vt:lpstr>
      <vt:lpstr>Step 2: Import Log4j Classes</vt:lpstr>
      <vt:lpstr>Step 3: Load Log4j Configuration</vt:lpstr>
      <vt:lpstr>Step 4: Define Logger Object</vt:lpstr>
      <vt:lpstr>Step 5: Use Log4j Logging Statements</vt:lpstr>
      <vt:lpstr>Step 6: View Log Output</vt:lpstr>
      <vt:lpstr>Why to use Log4j in Selenium?</vt:lpstr>
      <vt:lpstr>Log4j.properties</vt:lpstr>
      <vt:lpstr>File Appender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</dc:title>
  <dc:creator>Nithya T</dc:creator>
  <cp:lastModifiedBy>Ajinroch A</cp:lastModifiedBy>
  <cp:revision>5</cp:revision>
  <dcterms:created xsi:type="dcterms:W3CDTF">2024-03-22T14:53:55Z</dcterms:created>
  <dcterms:modified xsi:type="dcterms:W3CDTF">2024-05-23T06:41:59Z</dcterms:modified>
</cp:coreProperties>
</file>