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1F386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2E549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F386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E549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F386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F386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120649" y="70320"/>
            <a:ext cx="1001226" cy="64900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796" y="17221"/>
            <a:ext cx="10668406" cy="9727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1F386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0033" y="1664588"/>
            <a:ext cx="10299065" cy="307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2E549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909"/>
            <a:ext cx="244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21" Type="http://schemas.openxmlformats.org/officeDocument/2006/relationships/image" Target="../media/image26.png"/><Relationship Id="rId34" Type="http://schemas.openxmlformats.org/officeDocument/2006/relationships/image" Target="../media/image3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37" Type="http://schemas.openxmlformats.org/officeDocument/2006/relationships/image" Target="../media/image42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36" Type="http://schemas.openxmlformats.org/officeDocument/2006/relationships/image" Target="../media/image41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35" Type="http://schemas.openxmlformats.org/officeDocument/2006/relationships/image" Target="../media/image40.png"/><Relationship Id="rId8" Type="http://schemas.openxmlformats.org/officeDocument/2006/relationships/image" Target="../media/image13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B10680-53E2-58B5-BD95-BAD61BC3F75F}"/>
              </a:ext>
            </a:extLst>
          </p:cNvPr>
          <p:cNvSpPr/>
          <p:nvPr/>
        </p:nvSpPr>
        <p:spPr>
          <a:xfrm>
            <a:off x="0" y="19810"/>
            <a:ext cx="12192000" cy="6838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9217" y="2371801"/>
            <a:ext cx="4890770" cy="233045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065" marR="5080" algn="ctr">
              <a:lnSpc>
                <a:spcPts val="5830"/>
              </a:lnSpc>
              <a:spcBef>
                <a:spcPts val="835"/>
              </a:spcBef>
            </a:pPr>
            <a:r>
              <a:rPr sz="5400" spc="-10" dirty="0"/>
              <a:t>Introduction </a:t>
            </a:r>
            <a:r>
              <a:rPr sz="5400" spc="-25" dirty="0"/>
              <a:t>To</a:t>
            </a:r>
            <a:endParaRPr sz="5400" dirty="0"/>
          </a:p>
          <a:p>
            <a:pPr marL="1270" algn="ctr">
              <a:lnSpc>
                <a:spcPts val="5750"/>
              </a:lnSpc>
            </a:pPr>
            <a:r>
              <a:rPr sz="5400" spc="-10" dirty="0"/>
              <a:t>Selenium</a:t>
            </a:r>
            <a:endParaRPr sz="54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2308" y="748283"/>
            <a:ext cx="1167384" cy="121462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7AEB2AB1-06EB-6DF7-1885-6A8B57A445A8}"/>
              </a:ext>
            </a:extLst>
          </p:cNvPr>
          <p:cNvSpPr/>
          <p:nvPr/>
        </p:nvSpPr>
        <p:spPr>
          <a:xfrm>
            <a:off x="0" y="19810"/>
            <a:ext cx="12192000" cy="6838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2305" rIns="0" bIns="0" rtlCol="0">
            <a:spAutoFit/>
          </a:bodyPr>
          <a:lstStyle/>
          <a:p>
            <a:pPr marL="2455545">
              <a:lnSpc>
                <a:spcPct val="100000"/>
              </a:lnSpc>
              <a:spcBef>
                <a:spcPts val="105"/>
              </a:spcBef>
            </a:pPr>
            <a:r>
              <a:rPr dirty="0"/>
              <a:t>Benefits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Selenium</a:t>
            </a:r>
            <a:r>
              <a:rPr spc="-20" dirty="0"/>
              <a:t> </a:t>
            </a:r>
            <a:r>
              <a:rPr spc="-25" dirty="0"/>
              <a:t>IDE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73708" y="966216"/>
            <a:ext cx="2264410" cy="3073400"/>
            <a:chOff x="1473708" y="966216"/>
            <a:chExt cx="2264410" cy="3073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1800" y="2141175"/>
              <a:ext cx="2225817" cy="189824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73708" y="1586484"/>
              <a:ext cx="1833880" cy="1940560"/>
            </a:xfrm>
            <a:custGeom>
              <a:avLst/>
              <a:gdLst/>
              <a:ahLst/>
              <a:cxnLst/>
              <a:rect l="l" t="t" r="r" b="b"/>
              <a:pathLst>
                <a:path w="1833879" h="1940560">
                  <a:moveTo>
                    <a:pt x="1833371" y="0"/>
                  </a:moveTo>
                  <a:lnTo>
                    <a:pt x="0" y="0"/>
                  </a:lnTo>
                  <a:lnTo>
                    <a:pt x="0" y="1940052"/>
                  </a:lnTo>
                  <a:lnTo>
                    <a:pt x="1301368" y="1940052"/>
                  </a:lnTo>
                  <a:lnTo>
                    <a:pt x="1349801" y="1937878"/>
                  </a:lnTo>
                  <a:lnTo>
                    <a:pt x="1397013" y="1931482"/>
                  </a:lnTo>
                  <a:lnTo>
                    <a:pt x="1442817" y="1921052"/>
                  </a:lnTo>
                  <a:lnTo>
                    <a:pt x="1487026" y="1906775"/>
                  </a:lnTo>
                  <a:lnTo>
                    <a:pt x="1529452" y="1888839"/>
                  </a:lnTo>
                  <a:lnTo>
                    <a:pt x="1569908" y="1867431"/>
                  </a:lnTo>
                  <a:lnTo>
                    <a:pt x="1608205" y="1842739"/>
                  </a:lnTo>
                  <a:lnTo>
                    <a:pt x="1644156" y="1814951"/>
                  </a:lnTo>
                  <a:lnTo>
                    <a:pt x="1677574" y="1784254"/>
                  </a:lnTo>
                  <a:lnTo>
                    <a:pt x="1708271" y="1750836"/>
                  </a:lnTo>
                  <a:lnTo>
                    <a:pt x="1736059" y="1714885"/>
                  </a:lnTo>
                  <a:lnTo>
                    <a:pt x="1760751" y="1676588"/>
                  </a:lnTo>
                  <a:lnTo>
                    <a:pt x="1782159" y="1636132"/>
                  </a:lnTo>
                  <a:lnTo>
                    <a:pt x="1800095" y="1593706"/>
                  </a:lnTo>
                  <a:lnTo>
                    <a:pt x="1814372" y="1549497"/>
                  </a:lnTo>
                  <a:lnTo>
                    <a:pt x="1824802" y="1503693"/>
                  </a:lnTo>
                  <a:lnTo>
                    <a:pt x="1831198" y="1456481"/>
                  </a:lnTo>
                  <a:lnTo>
                    <a:pt x="1833371" y="1408049"/>
                  </a:lnTo>
                  <a:lnTo>
                    <a:pt x="1833371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25369" y="3101720"/>
              <a:ext cx="465708" cy="42138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8944" y="1516354"/>
              <a:ext cx="735317" cy="33454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3493" y="1350899"/>
              <a:ext cx="143256" cy="42951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34184" y="1117079"/>
              <a:ext cx="391668" cy="44044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344674" y="1060196"/>
              <a:ext cx="217804" cy="325120"/>
            </a:xfrm>
            <a:custGeom>
              <a:avLst/>
              <a:gdLst/>
              <a:ahLst/>
              <a:cxnLst/>
              <a:rect l="l" t="t" r="r" b="b"/>
              <a:pathLst>
                <a:path w="217805" h="325119">
                  <a:moveTo>
                    <a:pt x="130175" y="0"/>
                  </a:moveTo>
                  <a:lnTo>
                    <a:pt x="0" y="257682"/>
                  </a:lnTo>
                  <a:lnTo>
                    <a:pt x="33496" y="295235"/>
                  </a:lnTo>
                  <a:lnTo>
                    <a:pt x="64992" y="318166"/>
                  </a:lnTo>
                  <a:lnTo>
                    <a:pt x="107584" y="324762"/>
                  </a:lnTo>
                  <a:lnTo>
                    <a:pt x="174370" y="313308"/>
                  </a:lnTo>
                  <a:lnTo>
                    <a:pt x="217296" y="27812"/>
                  </a:lnTo>
                  <a:lnTo>
                    <a:pt x="13017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88108" y="966216"/>
              <a:ext cx="237744" cy="26822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801748" y="1912365"/>
            <a:ext cx="11449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71717"/>
                </a:solidFill>
                <a:latin typeface="Verdana"/>
                <a:cs typeface="Verdana"/>
              </a:rPr>
              <a:t>Very</a:t>
            </a:r>
            <a:r>
              <a:rPr sz="1800" b="1" spc="-45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1800" b="1" spc="-25" dirty="0">
                <a:solidFill>
                  <a:srgbClr val="171717"/>
                </a:solidFill>
                <a:latin typeface="Verdana"/>
                <a:cs typeface="Verdana"/>
              </a:rPr>
              <a:t>use </a:t>
            </a:r>
            <a:r>
              <a:rPr sz="1800" b="1" dirty="0">
                <a:solidFill>
                  <a:srgbClr val="171717"/>
                </a:solidFill>
                <a:latin typeface="Verdana"/>
                <a:cs typeface="Verdana"/>
              </a:rPr>
              <a:t>to</a:t>
            </a:r>
            <a:r>
              <a:rPr sz="1800" b="1" spc="-25" dirty="0">
                <a:solidFill>
                  <a:srgbClr val="171717"/>
                </a:solidFill>
                <a:latin typeface="Verdana"/>
                <a:cs typeface="Verdana"/>
              </a:rPr>
              <a:t> use and </a:t>
            </a:r>
            <a:r>
              <a:rPr sz="1800" b="1" spc="-10" dirty="0">
                <a:solidFill>
                  <a:srgbClr val="171717"/>
                </a:solidFill>
                <a:latin typeface="Verdana"/>
                <a:cs typeface="Verdana"/>
              </a:rPr>
              <a:t>install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957828" y="966216"/>
            <a:ext cx="2262505" cy="3073400"/>
            <a:chOff x="3957828" y="966216"/>
            <a:chExt cx="2262505" cy="307340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94396" y="2145738"/>
              <a:ext cx="2225817" cy="189368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957828" y="1586484"/>
              <a:ext cx="1833880" cy="1940560"/>
            </a:xfrm>
            <a:custGeom>
              <a:avLst/>
              <a:gdLst/>
              <a:ahLst/>
              <a:cxnLst/>
              <a:rect l="l" t="t" r="r" b="b"/>
              <a:pathLst>
                <a:path w="1833879" h="1940560">
                  <a:moveTo>
                    <a:pt x="1833372" y="0"/>
                  </a:moveTo>
                  <a:lnTo>
                    <a:pt x="0" y="0"/>
                  </a:lnTo>
                  <a:lnTo>
                    <a:pt x="0" y="1940052"/>
                  </a:lnTo>
                  <a:lnTo>
                    <a:pt x="1301369" y="1940052"/>
                  </a:lnTo>
                  <a:lnTo>
                    <a:pt x="1349801" y="1937878"/>
                  </a:lnTo>
                  <a:lnTo>
                    <a:pt x="1397013" y="1931482"/>
                  </a:lnTo>
                  <a:lnTo>
                    <a:pt x="1442817" y="1921052"/>
                  </a:lnTo>
                  <a:lnTo>
                    <a:pt x="1487026" y="1906775"/>
                  </a:lnTo>
                  <a:lnTo>
                    <a:pt x="1529452" y="1888839"/>
                  </a:lnTo>
                  <a:lnTo>
                    <a:pt x="1569908" y="1867431"/>
                  </a:lnTo>
                  <a:lnTo>
                    <a:pt x="1608205" y="1842739"/>
                  </a:lnTo>
                  <a:lnTo>
                    <a:pt x="1644156" y="1814951"/>
                  </a:lnTo>
                  <a:lnTo>
                    <a:pt x="1677574" y="1784254"/>
                  </a:lnTo>
                  <a:lnTo>
                    <a:pt x="1708271" y="1750836"/>
                  </a:lnTo>
                  <a:lnTo>
                    <a:pt x="1736059" y="1714885"/>
                  </a:lnTo>
                  <a:lnTo>
                    <a:pt x="1760751" y="1676588"/>
                  </a:lnTo>
                  <a:lnTo>
                    <a:pt x="1782159" y="1636132"/>
                  </a:lnTo>
                  <a:lnTo>
                    <a:pt x="1800095" y="1593706"/>
                  </a:lnTo>
                  <a:lnTo>
                    <a:pt x="1814372" y="1549497"/>
                  </a:lnTo>
                  <a:lnTo>
                    <a:pt x="1824802" y="1503693"/>
                  </a:lnTo>
                  <a:lnTo>
                    <a:pt x="1831198" y="1456481"/>
                  </a:lnTo>
                  <a:lnTo>
                    <a:pt x="1833372" y="1408049"/>
                  </a:lnTo>
                  <a:lnTo>
                    <a:pt x="1833372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28844" y="3022066"/>
              <a:ext cx="566966" cy="52275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308727" y="3101720"/>
              <a:ext cx="466090" cy="421640"/>
            </a:xfrm>
            <a:custGeom>
              <a:avLst/>
              <a:gdLst/>
              <a:ahLst/>
              <a:cxnLst/>
              <a:rect l="l" t="t" r="r" b="b"/>
              <a:pathLst>
                <a:path w="466089" h="421639">
                  <a:moveTo>
                    <a:pt x="465709" y="0"/>
                  </a:moveTo>
                  <a:lnTo>
                    <a:pt x="436157" y="52820"/>
                  </a:lnTo>
                  <a:lnTo>
                    <a:pt x="405191" y="87493"/>
                  </a:lnTo>
                  <a:lnTo>
                    <a:pt x="372475" y="106362"/>
                  </a:lnTo>
                  <a:lnTo>
                    <a:pt x="337674" y="111769"/>
                  </a:lnTo>
                  <a:lnTo>
                    <a:pt x="300453" y="106056"/>
                  </a:lnTo>
                  <a:lnTo>
                    <a:pt x="260476" y="91566"/>
                  </a:lnTo>
                  <a:lnTo>
                    <a:pt x="245951" y="124143"/>
                  </a:lnTo>
                  <a:lnTo>
                    <a:pt x="235350" y="153202"/>
                  </a:lnTo>
                  <a:lnTo>
                    <a:pt x="226240" y="180098"/>
                  </a:lnTo>
                  <a:lnTo>
                    <a:pt x="216191" y="206181"/>
                  </a:lnTo>
                  <a:lnTo>
                    <a:pt x="183548" y="261325"/>
                  </a:lnTo>
                  <a:lnTo>
                    <a:pt x="156091" y="293089"/>
                  </a:lnTo>
                  <a:lnTo>
                    <a:pt x="117968" y="329453"/>
                  </a:lnTo>
                  <a:lnTo>
                    <a:pt x="66748" y="371767"/>
                  </a:lnTo>
                  <a:lnTo>
                    <a:pt x="0" y="421386"/>
                  </a:lnTo>
                  <a:lnTo>
                    <a:pt x="29023" y="416004"/>
                  </a:lnTo>
                  <a:lnTo>
                    <a:pt x="96835" y="399166"/>
                  </a:lnTo>
                  <a:lnTo>
                    <a:pt x="134141" y="387099"/>
                  </a:lnTo>
                  <a:lnTo>
                    <a:pt x="172724" y="372194"/>
                  </a:lnTo>
                  <a:lnTo>
                    <a:pt x="211844" y="354147"/>
                  </a:lnTo>
                  <a:lnTo>
                    <a:pt x="250758" y="332651"/>
                  </a:lnTo>
                  <a:lnTo>
                    <a:pt x="288725" y="307404"/>
                  </a:lnTo>
                  <a:lnTo>
                    <a:pt x="325005" y="278099"/>
                  </a:lnTo>
                  <a:lnTo>
                    <a:pt x="358854" y="244432"/>
                  </a:lnTo>
                  <a:lnTo>
                    <a:pt x="389533" y="206098"/>
                  </a:lnTo>
                  <a:lnTo>
                    <a:pt x="416299" y="162793"/>
                  </a:lnTo>
                  <a:lnTo>
                    <a:pt x="438412" y="114211"/>
                  </a:lnTo>
                  <a:lnTo>
                    <a:pt x="455129" y="60048"/>
                  </a:lnTo>
                  <a:lnTo>
                    <a:pt x="465709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03064" y="1516354"/>
              <a:ext cx="733806" cy="33454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76978" y="1350899"/>
              <a:ext cx="143256" cy="42951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18304" y="1117079"/>
              <a:ext cx="390144" cy="44044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828159" y="1060196"/>
              <a:ext cx="217804" cy="325120"/>
            </a:xfrm>
            <a:custGeom>
              <a:avLst/>
              <a:gdLst/>
              <a:ahLst/>
              <a:cxnLst/>
              <a:rect l="l" t="t" r="r" b="b"/>
              <a:pathLst>
                <a:path w="217804" h="325119">
                  <a:moveTo>
                    <a:pt x="130175" y="0"/>
                  </a:moveTo>
                  <a:lnTo>
                    <a:pt x="0" y="257682"/>
                  </a:lnTo>
                  <a:lnTo>
                    <a:pt x="33496" y="295235"/>
                  </a:lnTo>
                  <a:lnTo>
                    <a:pt x="64992" y="318166"/>
                  </a:lnTo>
                  <a:lnTo>
                    <a:pt x="107584" y="324762"/>
                  </a:lnTo>
                  <a:lnTo>
                    <a:pt x="174370" y="313308"/>
                  </a:lnTo>
                  <a:lnTo>
                    <a:pt x="217296" y="27812"/>
                  </a:lnTo>
                  <a:lnTo>
                    <a:pt x="13017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0704" y="966216"/>
              <a:ext cx="237744" cy="268224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4295902" y="1792351"/>
            <a:ext cx="127508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71717"/>
                </a:solidFill>
                <a:latin typeface="Verdana"/>
                <a:cs typeface="Verdana"/>
              </a:rPr>
              <a:t>Has</a:t>
            </a:r>
            <a:r>
              <a:rPr sz="1800" b="1" spc="-15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171717"/>
                </a:solidFill>
                <a:latin typeface="Verdana"/>
                <a:cs typeface="Verdana"/>
              </a:rPr>
              <a:t>built- </a:t>
            </a:r>
            <a:r>
              <a:rPr sz="1800" b="1" dirty="0">
                <a:solidFill>
                  <a:srgbClr val="171717"/>
                </a:solidFill>
                <a:latin typeface="Verdana"/>
                <a:cs typeface="Verdana"/>
              </a:rPr>
              <a:t>in</a:t>
            </a:r>
            <a:r>
              <a:rPr sz="1800" b="1" spc="-30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1800" b="1" spc="-20" dirty="0">
                <a:solidFill>
                  <a:srgbClr val="171717"/>
                </a:solidFill>
                <a:latin typeface="Verdana"/>
                <a:cs typeface="Verdana"/>
              </a:rPr>
              <a:t>test </a:t>
            </a:r>
            <a:r>
              <a:rPr sz="1800" b="1" spc="-10" dirty="0">
                <a:solidFill>
                  <a:srgbClr val="171717"/>
                </a:solidFill>
                <a:latin typeface="Verdana"/>
                <a:cs typeface="Verdana"/>
              </a:rPr>
              <a:t>results reporting module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419088" y="966216"/>
            <a:ext cx="2264410" cy="3073400"/>
            <a:chOff x="6419088" y="966216"/>
            <a:chExt cx="2264410" cy="3073400"/>
          </a:xfrm>
        </p:grpSpPr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57180" y="2141175"/>
              <a:ext cx="2225817" cy="189824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419088" y="1586484"/>
              <a:ext cx="1833880" cy="1940560"/>
            </a:xfrm>
            <a:custGeom>
              <a:avLst/>
              <a:gdLst/>
              <a:ahLst/>
              <a:cxnLst/>
              <a:rect l="l" t="t" r="r" b="b"/>
              <a:pathLst>
                <a:path w="1833879" h="1940560">
                  <a:moveTo>
                    <a:pt x="1833371" y="0"/>
                  </a:moveTo>
                  <a:lnTo>
                    <a:pt x="0" y="0"/>
                  </a:lnTo>
                  <a:lnTo>
                    <a:pt x="0" y="1940052"/>
                  </a:lnTo>
                  <a:lnTo>
                    <a:pt x="1301368" y="1940052"/>
                  </a:lnTo>
                  <a:lnTo>
                    <a:pt x="1349782" y="1937878"/>
                  </a:lnTo>
                  <a:lnTo>
                    <a:pt x="1396979" y="1931482"/>
                  </a:lnTo>
                  <a:lnTo>
                    <a:pt x="1442773" y="1921052"/>
                  </a:lnTo>
                  <a:lnTo>
                    <a:pt x="1486975" y="1906775"/>
                  </a:lnTo>
                  <a:lnTo>
                    <a:pt x="1529397" y="1888839"/>
                  </a:lnTo>
                  <a:lnTo>
                    <a:pt x="1569851" y="1867431"/>
                  </a:lnTo>
                  <a:lnTo>
                    <a:pt x="1608150" y="1842739"/>
                  </a:lnTo>
                  <a:lnTo>
                    <a:pt x="1644104" y="1814951"/>
                  </a:lnTo>
                  <a:lnTo>
                    <a:pt x="1677527" y="1784254"/>
                  </a:lnTo>
                  <a:lnTo>
                    <a:pt x="1708229" y="1750836"/>
                  </a:lnTo>
                  <a:lnTo>
                    <a:pt x="1736024" y="1714885"/>
                  </a:lnTo>
                  <a:lnTo>
                    <a:pt x="1760723" y="1676588"/>
                  </a:lnTo>
                  <a:lnTo>
                    <a:pt x="1782138" y="1636132"/>
                  </a:lnTo>
                  <a:lnTo>
                    <a:pt x="1800080" y="1593706"/>
                  </a:lnTo>
                  <a:lnTo>
                    <a:pt x="1814363" y="1549497"/>
                  </a:lnTo>
                  <a:lnTo>
                    <a:pt x="1824798" y="1503693"/>
                  </a:lnTo>
                  <a:lnTo>
                    <a:pt x="1831197" y="1456481"/>
                  </a:lnTo>
                  <a:lnTo>
                    <a:pt x="1833371" y="1408049"/>
                  </a:lnTo>
                  <a:lnTo>
                    <a:pt x="1833371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70749" y="3101720"/>
              <a:ext cx="465708" cy="42138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64324" y="1516354"/>
              <a:ext cx="735317" cy="33454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39000" y="1350899"/>
              <a:ext cx="143128" cy="42951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79564" y="1117079"/>
              <a:ext cx="391667" cy="44044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290180" y="1060196"/>
              <a:ext cx="217170" cy="325120"/>
            </a:xfrm>
            <a:custGeom>
              <a:avLst/>
              <a:gdLst/>
              <a:ahLst/>
              <a:cxnLst/>
              <a:rect l="l" t="t" r="r" b="b"/>
              <a:pathLst>
                <a:path w="217170" h="325119">
                  <a:moveTo>
                    <a:pt x="130048" y="0"/>
                  </a:moveTo>
                  <a:lnTo>
                    <a:pt x="0" y="257682"/>
                  </a:lnTo>
                  <a:lnTo>
                    <a:pt x="33476" y="295235"/>
                  </a:lnTo>
                  <a:lnTo>
                    <a:pt x="64928" y="318166"/>
                  </a:lnTo>
                  <a:lnTo>
                    <a:pt x="107477" y="324762"/>
                  </a:lnTo>
                  <a:lnTo>
                    <a:pt x="174244" y="313308"/>
                  </a:lnTo>
                  <a:lnTo>
                    <a:pt x="217170" y="27812"/>
                  </a:lnTo>
                  <a:lnTo>
                    <a:pt x="130048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33488" y="966216"/>
              <a:ext cx="237743" cy="268224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6452742" y="1867915"/>
            <a:ext cx="17691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171717"/>
                </a:solidFill>
                <a:latin typeface="Verdana"/>
                <a:cs typeface="Verdana"/>
              </a:rPr>
              <a:t>No </a:t>
            </a:r>
            <a:r>
              <a:rPr sz="1800" b="1" spc="-10" dirty="0">
                <a:solidFill>
                  <a:srgbClr val="171717"/>
                </a:solidFill>
                <a:latin typeface="Verdana"/>
                <a:cs typeface="Verdana"/>
              </a:rPr>
              <a:t>programming </a:t>
            </a:r>
            <a:r>
              <a:rPr sz="1800" b="1" dirty="0">
                <a:solidFill>
                  <a:srgbClr val="171717"/>
                </a:solidFill>
                <a:latin typeface="Verdana"/>
                <a:cs typeface="Verdana"/>
              </a:rPr>
              <a:t>experience</a:t>
            </a:r>
            <a:r>
              <a:rPr sz="1800" b="1" spc="-120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1800" b="1" spc="-35" dirty="0">
                <a:solidFill>
                  <a:srgbClr val="171717"/>
                </a:solidFill>
                <a:latin typeface="Verdana"/>
                <a:cs typeface="Verdana"/>
              </a:rPr>
              <a:t>is </a:t>
            </a:r>
            <a:r>
              <a:rPr sz="1800" b="1" spc="-10" dirty="0">
                <a:solidFill>
                  <a:srgbClr val="171717"/>
                </a:solidFill>
                <a:latin typeface="Verdana"/>
                <a:cs typeface="Verdana"/>
              </a:rPr>
              <a:t>required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842247" y="966216"/>
            <a:ext cx="2262505" cy="3073400"/>
            <a:chOff x="8842247" y="966216"/>
            <a:chExt cx="2262505" cy="3073400"/>
          </a:xfrm>
        </p:grpSpPr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880324" y="2141175"/>
              <a:ext cx="2224323" cy="189824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8842247" y="1586484"/>
              <a:ext cx="1833880" cy="1940560"/>
            </a:xfrm>
            <a:custGeom>
              <a:avLst/>
              <a:gdLst/>
              <a:ahLst/>
              <a:cxnLst/>
              <a:rect l="l" t="t" r="r" b="b"/>
              <a:pathLst>
                <a:path w="1833879" h="1940560">
                  <a:moveTo>
                    <a:pt x="1833372" y="0"/>
                  </a:moveTo>
                  <a:lnTo>
                    <a:pt x="0" y="0"/>
                  </a:lnTo>
                  <a:lnTo>
                    <a:pt x="0" y="1940052"/>
                  </a:lnTo>
                  <a:lnTo>
                    <a:pt x="1301369" y="1940052"/>
                  </a:lnTo>
                  <a:lnTo>
                    <a:pt x="1349782" y="1937878"/>
                  </a:lnTo>
                  <a:lnTo>
                    <a:pt x="1396979" y="1931482"/>
                  </a:lnTo>
                  <a:lnTo>
                    <a:pt x="1442773" y="1921052"/>
                  </a:lnTo>
                  <a:lnTo>
                    <a:pt x="1486975" y="1906775"/>
                  </a:lnTo>
                  <a:lnTo>
                    <a:pt x="1529397" y="1888839"/>
                  </a:lnTo>
                  <a:lnTo>
                    <a:pt x="1569851" y="1867431"/>
                  </a:lnTo>
                  <a:lnTo>
                    <a:pt x="1608150" y="1842739"/>
                  </a:lnTo>
                  <a:lnTo>
                    <a:pt x="1644104" y="1814951"/>
                  </a:lnTo>
                  <a:lnTo>
                    <a:pt x="1677527" y="1784254"/>
                  </a:lnTo>
                  <a:lnTo>
                    <a:pt x="1708229" y="1750836"/>
                  </a:lnTo>
                  <a:lnTo>
                    <a:pt x="1736024" y="1714885"/>
                  </a:lnTo>
                  <a:lnTo>
                    <a:pt x="1760723" y="1676588"/>
                  </a:lnTo>
                  <a:lnTo>
                    <a:pt x="1782138" y="1636132"/>
                  </a:lnTo>
                  <a:lnTo>
                    <a:pt x="1800080" y="1593706"/>
                  </a:lnTo>
                  <a:lnTo>
                    <a:pt x="1814363" y="1549497"/>
                  </a:lnTo>
                  <a:lnTo>
                    <a:pt x="1824798" y="1503693"/>
                  </a:lnTo>
                  <a:lnTo>
                    <a:pt x="1831197" y="1456481"/>
                  </a:lnTo>
                  <a:lnTo>
                    <a:pt x="1833372" y="1408049"/>
                  </a:lnTo>
                  <a:lnTo>
                    <a:pt x="1833372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113263" y="3022066"/>
              <a:ext cx="568477" cy="52275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0193527" y="3101720"/>
              <a:ext cx="466090" cy="421640"/>
            </a:xfrm>
            <a:custGeom>
              <a:avLst/>
              <a:gdLst/>
              <a:ahLst/>
              <a:cxnLst/>
              <a:rect l="l" t="t" r="r" b="b"/>
              <a:pathLst>
                <a:path w="466090" h="421639">
                  <a:moveTo>
                    <a:pt x="465708" y="0"/>
                  </a:moveTo>
                  <a:lnTo>
                    <a:pt x="436103" y="52820"/>
                  </a:lnTo>
                  <a:lnTo>
                    <a:pt x="405101" y="87493"/>
                  </a:lnTo>
                  <a:lnTo>
                    <a:pt x="372363" y="106362"/>
                  </a:lnTo>
                  <a:lnTo>
                    <a:pt x="337551" y="111769"/>
                  </a:lnTo>
                  <a:lnTo>
                    <a:pt x="300326" y="106056"/>
                  </a:lnTo>
                  <a:lnTo>
                    <a:pt x="260350" y="91566"/>
                  </a:lnTo>
                  <a:lnTo>
                    <a:pt x="245825" y="124143"/>
                  </a:lnTo>
                  <a:lnTo>
                    <a:pt x="235224" y="153202"/>
                  </a:lnTo>
                  <a:lnTo>
                    <a:pt x="226117" y="180098"/>
                  </a:lnTo>
                  <a:lnTo>
                    <a:pt x="216072" y="206181"/>
                  </a:lnTo>
                  <a:lnTo>
                    <a:pt x="183448" y="261325"/>
                  </a:lnTo>
                  <a:lnTo>
                    <a:pt x="156008" y="293089"/>
                  </a:lnTo>
                  <a:lnTo>
                    <a:pt x="117906" y="329453"/>
                  </a:lnTo>
                  <a:lnTo>
                    <a:pt x="66714" y="371767"/>
                  </a:lnTo>
                  <a:lnTo>
                    <a:pt x="0" y="421386"/>
                  </a:lnTo>
                  <a:lnTo>
                    <a:pt x="29022" y="416004"/>
                  </a:lnTo>
                  <a:lnTo>
                    <a:pt x="96823" y="399166"/>
                  </a:lnTo>
                  <a:lnTo>
                    <a:pt x="134121" y="387099"/>
                  </a:lnTo>
                  <a:lnTo>
                    <a:pt x="172696" y="372194"/>
                  </a:lnTo>
                  <a:lnTo>
                    <a:pt x="211807" y="354147"/>
                  </a:lnTo>
                  <a:lnTo>
                    <a:pt x="250714" y="332651"/>
                  </a:lnTo>
                  <a:lnTo>
                    <a:pt x="288675" y="307404"/>
                  </a:lnTo>
                  <a:lnTo>
                    <a:pt x="324950" y="278099"/>
                  </a:lnTo>
                  <a:lnTo>
                    <a:pt x="358798" y="244432"/>
                  </a:lnTo>
                  <a:lnTo>
                    <a:pt x="389479" y="206098"/>
                  </a:lnTo>
                  <a:lnTo>
                    <a:pt x="416251" y="162793"/>
                  </a:lnTo>
                  <a:lnTo>
                    <a:pt x="438374" y="114211"/>
                  </a:lnTo>
                  <a:lnTo>
                    <a:pt x="455106" y="60048"/>
                  </a:lnTo>
                  <a:lnTo>
                    <a:pt x="46570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587483" y="1516354"/>
              <a:ext cx="735317" cy="33454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661651" y="1350899"/>
              <a:ext cx="143255" cy="42951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602723" y="1117079"/>
              <a:ext cx="391668" cy="440448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9712832" y="1060196"/>
              <a:ext cx="217804" cy="325120"/>
            </a:xfrm>
            <a:custGeom>
              <a:avLst/>
              <a:gdLst/>
              <a:ahLst/>
              <a:cxnLst/>
              <a:rect l="l" t="t" r="r" b="b"/>
              <a:pathLst>
                <a:path w="217804" h="325119">
                  <a:moveTo>
                    <a:pt x="130175" y="0"/>
                  </a:moveTo>
                  <a:lnTo>
                    <a:pt x="0" y="257682"/>
                  </a:lnTo>
                  <a:lnTo>
                    <a:pt x="33496" y="295235"/>
                  </a:lnTo>
                  <a:lnTo>
                    <a:pt x="64992" y="318166"/>
                  </a:lnTo>
                  <a:lnTo>
                    <a:pt x="107584" y="324762"/>
                  </a:lnTo>
                  <a:lnTo>
                    <a:pt x="174371" y="313308"/>
                  </a:lnTo>
                  <a:lnTo>
                    <a:pt x="217297" y="27812"/>
                  </a:lnTo>
                  <a:lnTo>
                    <a:pt x="13017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755123" y="966216"/>
              <a:ext cx="239268" cy="268224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8914892" y="1568322"/>
            <a:ext cx="166433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71717"/>
                </a:solidFill>
                <a:latin typeface="Verdana"/>
                <a:cs typeface="Verdana"/>
              </a:rPr>
              <a:t>It</a:t>
            </a:r>
            <a:r>
              <a:rPr sz="1800" b="1" spc="-30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71717"/>
                </a:solidFill>
                <a:latin typeface="Verdana"/>
                <a:cs typeface="Verdana"/>
              </a:rPr>
              <a:t>is</a:t>
            </a:r>
            <a:r>
              <a:rPr sz="1800" b="1" spc="-30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71717"/>
                </a:solidFill>
                <a:latin typeface="Verdana"/>
                <a:cs typeface="Verdana"/>
              </a:rPr>
              <a:t>used</a:t>
            </a:r>
            <a:r>
              <a:rPr sz="1800" b="1" spc="-30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1800" b="1" spc="-25" dirty="0">
                <a:solidFill>
                  <a:srgbClr val="171717"/>
                </a:solidFill>
                <a:latin typeface="Verdana"/>
                <a:cs typeface="Verdana"/>
              </a:rPr>
              <a:t>to </a:t>
            </a:r>
            <a:r>
              <a:rPr sz="1800" b="1" dirty="0">
                <a:solidFill>
                  <a:srgbClr val="171717"/>
                </a:solidFill>
                <a:latin typeface="Verdana"/>
                <a:cs typeface="Verdana"/>
              </a:rPr>
              <a:t>create</a:t>
            </a:r>
            <a:r>
              <a:rPr sz="1800" b="1" spc="-70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1800" b="1" spc="-25" dirty="0">
                <a:solidFill>
                  <a:srgbClr val="171717"/>
                </a:solidFill>
                <a:latin typeface="Verdana"/>
                <a:cs typeface="Verdana"/>
              </a:rPr>
              <a:t>and </a:t>
            </a:r>
            <a:r>
              <a:rPr sz="1800" b="1" dirty="0">
                <a:solidFill>
                  <a:srgbClr val="171717"/>
                </a:solidFill>
                <a:latin typeface="Verdana"/>
                <a:cs typeface="Verdana"/>
              </a:rPr>
              <a:t>execute</a:t>
            </a:r>
            <a:r>
              <a:rPr sz="1800" b="1" spc="-90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1800" b="1" spc="-20" dirty="0">
                <a:solidFill>
                  <a:srgbClr val="171717"/>
                </a:solidFill>
                <a:latin typeface="Verdana"/>
                <a:cs typeface="Verdana"/>
              </a:rPr>
              <a:t>Test </a:t>
            </a:r>
            <a:r>
              <a:rPr sz="1800" b="1" dirty="0">
                <a:solidFill>
                  <a:srgbClr val="171717"/>
                </a:solidFill>
                <a:latin typeface="Verdana"/>
                <a:cs typeface="Verdana"/>
              </a:rPr>
              <a:t>cases</a:t>
            </a:r>
            <a:r>
              <a:rPr sz="1800" b="1" spc="-25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171717"/>
                </a:solidFill>
                <a:latin typeface="Verdana"/>
                <a:cs typeface="Verdana"/>
              </a:rPr>
              <a:t>using </a:t>
            </a:r>
            <a:r>
              <a:rPr sz="1800" b="1" dirty="0">
                <a:solidFill>
                  <a:srgbClr val="171717"/>
                </a:solidFill>
                <a:latin typeface="Verdana"/>
                <a:cs typeface="Verdana"/>
              </a:rPr>
              <a:t>Firefox</a:t>
            </a:r>
            <a:r>
              <a:rPr sz="1800" b="1" spc="-50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1800" b="1" spc="-25" dirty="0">
                <a:solidFill>
                  <a:srgbClr val="171717"/>
                </a:solidFill>
                <a:latin typeface="Verdana"/>
                <a:cs typeface="Verdana"/>
              </a:rPr>
              <a:t>or </a:t>
            </a:r>
            <a:r>
              <a:rPr sz="1800" b="1" spc="-10" dirty="0">
                <a:solidFill>
                  <a:srgbClr val="171717"/>
                </a:solidFill>
                <a:latin typeface="Verdana"/>
                <a:cs typeface="Verdana"/>
              </a:rPr>
              <a:t>Chrome browsers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606039" y="3686543"/>
            <a:ext cx="2264410" cy="3072130"/>
            <a:chOff x="2606039" y="3686543"/>
            <a:chExt cx="2264410" cy="3072130"/>
          </a:xfrm>
        </p:grpSpPr>
        <p:pic>
          <p:nvPicPr>
            <p:cNvPr id="46" name="object 4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644132" y="4864554"/>
              <a:ext cx="2225817" cy="1893685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606039" y="4306823"/>
              <a:ext cx="1833880" cy="1940560"/>
            </a:xfrm>
            <a:custGeom>
              <a:avLst/>
              <a:gdLst/>
              <a:ahLst/>
              <a:cxnLst/>
              <a:rect l="l" t="t" r="r" b="b"/>
              <a:pathLst>
                <a:path w="1833879" h="1940560">
                  <a:moveTo>
                    <a:pt x="1833372" y="0"/>
                  </a:moveTo>
                  <a:lnTo>
                    <a:pt x="0" y="0"/>
                  </a:lnTo>
                  <a:lnTo>
                    <a:pt x="0" y="1940052"/>
                  </a:lnTo>
                  <a:lnTo>
                    <a:pt x="1301369" y="1940052"/>
                  </a:lnTo>
                  <a:lnTo>
                    <a:pt x="1349782" y="1937877"/>
                  </a:lnTo>
                  <a:lnTo>
                    <a:pt x="1396979" y="1931480"/>
                  </a:lnTo>
                  <a:lnTo>
                    <a:pt x="1442773" y="1921048"/>
                  </a:lnTo>
                  <a:lnTo>
                    <a:pt x="1486975" y="1906768"/>
                  </a:lnTo>
                  <a:lnTo>
                    <a:pt x="1529397" y="1888828"/>
                  </a:lnTo>
                  <a:lnTo>
                    <a:pt x="1569851" y="1867417"/>
                  </a:lnTo>
                  <a:lnTo>
                    <a:pt x="1608150" y="1842722"/>
                  </a:lnTo>
                  <a:lnTo>
                    <a:pt x="1644104" y="1814930"/>
                  </a:lnTo>
                  <a:lnTo>
                    <a:pt x="1677527" y="1784230"/>
                  </a:lnTo>
                  <a:lnTo>
                    <a:pt x="1708229" y="1750810"/>
                  </a:lnTo>
                  <a:lnTo>
                    <a:pt x="1736024" y="1714857"/>
                  </a:lnTo>
                  <a:lnTo>
                    <a:pt x="1760723" y="1676559"/>
                  </a:lnTo>
                  <a:lnTo>
                    <a:pt x="1782138" y="1636105"/>
                  </a:lnTo>
                  <a:lnTo>
                    <a:pt x="1800080" y="1593681"/>
                  </a:lnTo>
                  <a:lnTo>
                    <a:pt x="1814363" y="1549475"/>
                  </a:lnTo>
                  <a:lnTo>
                    <a:pt x="1824798" y="1503676"/>
                  </a:lnTo>
                  <a:lnTo>
                    <a:pt x="1831197" y="1456471"/>
                  </a:lnTo>
                  <a:lnTo>
                    <a:pt x="1833372" y="1408048"/>
                  </a:lnTo>
                  <a:lnTo>
                    <a:pt x="1833372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958081" y="5821146"/>
              <a:ext cx="465708" cy="42144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351275" y="4235195"/>
              <a:ext cx="733805" cy="33604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426332" y="4070349"/>
              <a:ext cx="143128" cy="42951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366515" y="3835895"/>
              <a:ext cx="391668" cy="440448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477513" y="3779646"/>
              <a:ext cx="217170" cy="325120"/>
            </a:xfrm>
            <a:custGeom>
              <a:avLst/>
              <a:gdLst/>
              <a:ahLst/>
              <a:cxnLst/>
              <a:rect l="l" t="t" r="r" b="b"/>
              <a:pathLst>
                <a:path w="217170" h="325120">
                  <a:moveTo>
                    <a:pt x="130048" y="0"/>
                  </a:moveTo>
                  <a:lnTo>
                    <a:pt x="0" y="257682"/>
                  </a:lnTo>
                  <a:lnTo>
                    <a:pt x="33494" y="295235"/>
                  </a:lnTo>
                  <a:lnTo>
                    <a:pt x="64976" y="318166"/>
                  </a:lnTo>
                  <a:lnTo>
                    <a:pt x="107531" y="324762"/>
                  </a:lnTo>
                  <a:lnTo>
                    <a:pt x="174244" y="313308"/>
                  </a:lnTo>
                  <a:lnTo>
                    <a:pt x="217170" y="27812"/>
                  </a:lnTo>
                  <a:lnTo>
                    <a:pt x="130048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520439" y="3686543"/>
              <a:ext cx="237744" cy="266712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2757677" y="4583683"/>
            <a:ext cx="135509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71717"/>
                </a:solidFill>
                <a:latin typeface="Verdana"/>
                <a:cs typeface="Verdana"/>
              </a:rPr>
              <a:t>The</a:t>
            </a:r>
            <a:r>
              <a:rPr sz="1800" b="1" spc="-50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1800" b="1" spc="-20" dirty="0">
                <a:solidFill>
                  <a:srgbClr val="171717"/>
                </a:solidFill>
                <a:latin typeface="Verdana"/>
                <a:cs typeface="Verdana"/>
              </a:rPr>
              <a:t>user </a:t>
            </a:r>
            <a:r>
              <a:rPr sz="1800" b="1" dirty="0">
                <a:solidFill>
                  <a:srgbClr val="171717"/>
                </a:solidFill>
                <a:latin typeface="Verdana"/>
                <a:cs typeface="Verdana"/>
              </a:rPr>
              <a:t>can</a:t>
            </a:r>
            <a:r>
              <a:rPr sz="1800" b="1" spc="-50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171717"/>
                </a:solidFill>
                <a:latin typeface="Verdana"/>
                <a:cs typeface="Verdana"/>
              </a:rPr>
              <a:t>easily </a:t>
            </a:r>
            <a:r>
              <a:rPr sz="1800" b="1" dirty="0">
                <a:solidFill>
                  <a:srgbClr val="171717"/>
                </a:solidFill>
                <a:latin typeface="Verdana"/>
                <a:cs typeface="Verdana"/>
              </a:rPr>
              <a:t>record</a:t>
            </a:r>
            <a:r>
              <a:rPr sz="1800" b="1" spc="-75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1800" b="1" spc="-25" dirty="0">
                <a:solidFill>
                  <a:srgbClr val="171717"/>
                </a:solidFill>
                <a:latin typeface="Verdana"/>
                <a:cs typeface="Verdana"/>
              </a:rPr>
              <a:t>the </a:t>
            </a:r>
            <a:r>
              <a:rPr sz="1800" b="1" spc="-20" dirty="0">
                <a:solidFill>
                  <a:srgbClr val="171717"/>
                </a:solidFill>
                <a:latin typeface="Verdana"/>
                <a:cs typeface="Verdana"/>
              </a:rPr>
              <a:t>Test </a:t>
            </a:r>
            <a:r>
              <a:rPr sz="1800" b="1" spc="-10" dirty="0">
                <a:solidFill>
                  <a:srgbClr val="171717"/>
                </a:solidFill>
                <a:latin typeface="Verdana"/>
                <a:cs typeface="Verdana"/>
              </a:rPr>
              <a:t>scripts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5090159" y="3686543"/>
            <a:ext cx="2264410" cy="3072130"/>
            <a:chOff x="5090159" y="3686543"/>
            <a:chExt cx="2264410" cy="3072130"/>
          </a:xfrm>
        </p:grpSpPr>
        <p:pic>
          <p:nvPicPr>
            <p:cNvPr id="56" name="object 5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128252" y="4864554"/>
              <a:ext cx="2225817" cy="1893685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5090159" y="4306823"/>
              <a:ext cx="1833880" cy="1940560"/>
            </a:xfrm>
            <a:custGeom>
              <a:avLst/>
              <a:gdLst/>
              <a:ahLst/>
              <a:cxnLst/>
              <a:rect l="l" t="t" r="r" b="b"/>
              <a:pathLst>
                <a:path w="1833879" h="1940560">
                  <a:moveTo>
                    <a:pt x="1833371" y="0"/>
                  </a:moveTo>
                  <a:lnTo>
                    <a:pt x="0" y="0"/>
                  </a:lnTo>
                  <a:lnTo>
                    <a:pt x="0" y="1940052"/>
                  </a:lnTo>
                  <a:lnTo>
                    <a:pt x="1301368" y="1940052"/>
                  </a:lnTo>
                  <a:lnTo>
                    <a:pt x="1349782" y="1937877"/>
                  </a:lnTo>
                  <a:lnTo>
                    <a:pt x="1396979" y="1931480"/>
                  </a:lnTo>
                  <a:lnTo>
                    <a:pt x="1442773" y="1921048"/>
                  </a:lnTo>
                  <a:lnTo>
                    <a:pt x="1486975" y="1906768"/>
                  </a:lnTo>
                  <a:lnTo>
                    <a:pt x="1529397" y="1888828"/>
                  </a:lnTo>
                  <a:lnTo>
                    <a:pt x="1569851" y="1867417"/>
                  </a:lnTo>
                  <a:lnTo>
                    <a:pt x="1608150" y="1842722"/>
                  </a:lnTo>
                  <a:lnTo>
                    <a:pt x="1644104" y="1814930"/>
                  </a:lnTo>
                  <a:lnTo>
                    <a:pt x="1677527" y="1784230"/>
                  </a:lnTo>
                  <a:lnTo>
                    <a:pt x="1708229" y="1750810"/>
                  </a:lnTo>
                  <a:lnTo>
                    <a:pt x="1736024" y="1714857"/>
                  </a:lnTo>
                  <a:lnTo>
                    <a:pt x="1760723" y="1676559"/>
                  </a:lnTo>
                  <a:lnTo>
                    <a:pt x="1782138" y="1636105"/>
                  </a:lnTo>
                  <a:lnTo>
                    <a:pt x="1800080" y="1593681"/>
                  </a:lnTo>
                  <a:lnTo>
                    <a:pt x="1814363" y="1549475"/>
                  </a:lnTo>
                  <a:lnTo>
                    <a:pt x="1824798" y="1503676"/>
                  </a:lnTo>
                  <a:lnTo>
                    <a:pt x="1831197" y="1456471"/>
                  </a:lnTo>
                  <a:lnTo>
                    <a:pt x="1833371" y="1408048"/>
                  </a:lnTo>
                  <a:lnTo>
                    <a:pt x="1833371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361175" y="5740907"/>
              <a:ext cx="568477" cy="524268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6441566" y="5821146"/>
              <a:ext cx="466090" cy="421640"/>
            </a:xfrm>
            <a:custGeom>
              <a:avLst/>
              <a:gdLst/>
              <a:ahLst/>
              <a:cxnLst/>
              <a:rect l="l" t="t" r="r" b="b"/>
              <a:pathLst>
                <a:path w="466090" h="421639">
                  <a:moveTo>
                    <a:pt x="465709" y="0"/>
                  </a:moveTo>
                  <a:lnTo>
                    <a:pt x="436104" y="52839"/>
                  </a:lnTo>
                  <a:lnTo>
                    <a:pt x="405106" y="87521"/>
                  </a:lnTo>
                  <a:lnTo>
                    <a:pt x="372379" y="106395"/>
                  </a:lnTo>
                  <a:lnTo>
                    <a:pt x="337589" y="111808"/>
                  </a:lnTo>
                  <a:lnTo>
                    <a:pt x="300400" y="106108"/>
                  </a:lnTo>
                  <a:lnTo>
                    <a:pt x="260477" y="91643"/>
                  </a:lnTo>
                  <a:lnTo>
                    <a:pt x="245917" y="124215"/>
                  </a:lnTo>
                  <a:lnTo>
                    <a:pt x="235289" y="153270"/>
                  </a:lnTo>
                  <a:lnTo>
                    <a:pt x="226160" y="180161"/>
                  </a:lnTo>
                  <a:lnTo>
                    <a:pt x="216100" y="206240"/>
                  </a:lnTo>
                  <a:lnTo>
                    <a:pt x="183457" y="261378"/>
                  </a:lnTo>
                  <a:lnTo>
                    <a:pt x="156011" y="293142"/>
                  </a:lnTo>
                  <a:lnTo>
                    <a:pt x="117907" y="329507"/>
                  </a:lnTo>
                  <a:lnTo>
                    <a:pt x="66714" y="371825"/>
                  </a:lnTo>
                  <a:lnTo>
                    <a:pt x="0" y="421449"/>
                  </a:lnTo>
                  <a:lnTo>
                    <a:pt x="29022" y="416068"/>
                  </a:lnTo>
                  <a:lnTo>
                    <a:pt x="96823" y="399231"/>
                  </a:lnTo>
                  <a:lnTo>
                    <a:pt x="134121" y="387165"/>
                  </a:lnTo>
                  <a:lnTo>
                    <a:pt x="172696" y="372261"/>
                  </a:lnTo>
                  <a:lnTo>
                    <a:pt x="211807" y="354213"/>
                  </a:lnTo>
                  <a:lnTo>
                    <a:pt x="250714" y="332717"/>
                  </a:lnTo>
                  <a:lnTo>
                    <a:pt x="288675" y="307468"/>
                  </a:lnTo>
                  <a:lnTo>
                    <a:pt x="324950" y="278160"/>
                  </a:lnTo>
                  <a:lnTo>
                    <a:pt x="358798" y="244488"/>
                  </a:lnTo>
                  <a:lnTo>
                    <a:pt x="389479" y="206148"/>
                  </a:lnTo>
                  <a:lnTo>
                    <a:pt x="416251" y="162834"/>
                  </a:lnTo>
                  <a:lnTo>
                    <a:pt x="438374" y="114241"/>
                  </a:lnTo>
                  <a:lnTo>
                    <a:pt x="455106" y="60065"/>
                  </a:lnTo>
                  <a:lnTo>
                    <a:pt x="465709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835395" y="4235195"/>
              <a:ext cx="733805" cy="336042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909817" y="4070349"/>
              <a:ext cx="143129" cy="429513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850635" y="3835895"/>
              <a:ext cx="391667" cy="440448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5960998" y="3779646"/>
              <a:ext cx="217170" cy="325120"/>
            </a:xfrm>
            <a:custGeom>
              <a:avLst/>
              <a:gdLst/>
              <a:ahLst/>
              <a:cxnLst/>
              <a:rect l="l" t="t" r="r" b="b"/>
              <a:pathLst>
                <a:path w="217170" h="325120">
                  <a:moveTo>
                    <a:pt x="130048" y="0"/>
                  </a:moveTo>
                  <a:lnTo>
                    <a:pt x="0" y="257682"/>
                  </a:lnTo>
                  <a:lnTo>
                    <a:pt x="33476" y="295235"/>
                  </a:lnTo>
                  <a:lnTo>
                    <a:pt x="64928" y="318166"/>
                  </a:lnTo>
                  <a:lnTo>
                    <a:pt x="107477" y="324762"/>
                  </a:lnTo>
                  <a:lnTo>
                    <a:pt x="174243" y="313308"/>
                  </a:lnTo>
                  <a:lnTo>
                    <a:pt x="217170" y="27812"/>
                  </a:lnTo>
                  <a:lnTo>
                    <a:pt x="130048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003035" y="3686543"/>
              <a:ext cx="239267" cy="266712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5498084" y="4708347"/>
            <a:ext cx="11391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 marR="5080" indent="-33655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71717"/>
                </a:solidFill>
                <a:latin typeface="Verdana"/>
                <a:cs typeface="Verdana"/>
              </a:rPr>
              <a:t>The</a:t>
            </a:r>
            <a:r>
              <a:rPr sz="1800" b="1" spc="-55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1800" b="1" spc="-20" dirty="0">
                <a:solidFill>
                  <a:srgbClr val="171717"/>
                </a:solidFill>
                <a:latin typeface="Verdana"/>
                <a:cs typeface="Verdana"/>
              </a:rPr>
              <a:t>user </a:t>
            </a:r>
            <a:r>
              <a:rPr sz="1800" b="1" dirty="0">
                <a:solidFill>
                  <a:srgbClr val="171717"/>
                </a:solidFill>
                <a:latin typeface="Verdana"/>
                <a:cs typeface="Verdana"/>
              </a:rPr>
              <a:t>can</a:t>
            </a:r>
            <a:r>
              <a:rPr sz="1800" b="1" spc="-50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1800" b="1" spc="-20" dirty="0">
                <a:solidFill>
                  <a:srgbClr val="171717"/>
                </a:solidFill>
                <a:latin typeface="Verdana"/>
                <a:cs typeface="Verdana"/>
              </a:rPr>
              <a:t>edit </a:t>
            </a:r>
            <a:r>
              <a:rPr sz="1800" b="1" dirty="0">
                <a:solidFill>
                  <a:srgbClr val="171717"/>
                </a:solidFill>
                <a:latin typeface="Verdana"/>
                <a:cs typeface="Verdana"/>
              </a:rPr>
              <a:t>the</a:t>
            </a:r>
            <a:r>
              <a:rPr sz="1800" b="1" spc="-40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1800" b="1" spc="-20" dirty="0">
                <a:solidFill>
                  <a:srgbClr val="171717"/>
                </a:solidFill>
                <a:latin typeface="Verdana"/>
                <a:cs typeface="Verdana"/>
              </a:rPr>
              <a:t>Test </a:t>
            </a:r>
            <a:r>
              <a:rPr sz="1800" b="1" spc="-10" dirty="0">
                <a:solidFill>
                  <a:srgbClr val="171717"/>
                </a:solidFill>
                <a:latin typeface="Verdana"/>
                <a:cs typeface="Verdana"/>
              </a:rPr>
              <a:t>scripts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7551419" y="3686543"/>
            <a:ext cx="2264410" cy="3072130"/>
            <a:chOff x="7551419" y="3686543"/>
            <a:chExt cx="2264410" cy="3072130"/>
          </a:xfrm>
        </p:grpSpPr>
        <p:pic>
          <p:nvPicPr>
            <p:cNvPr id="67" name="object 6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589512" y="4864554"/>
              <a:ext cx="2225817" cy="1893685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7551419" y="4306823"/>
              <a:ext cx="1835150" cy="1940560"/>
            </a:xfrm>
            <a:custGeom>
              <a:avLst/>
              <a:gdLst/>
              <a:ahLst/>
              <a:cxnLst/>
              <a:rect l="l" t="t" r="r" b="b"/>
              <a:pathLst>
                <a:path w="1835150" h="1940560">
                  <a:moveTo>
                    <a:pt x="1834896" y="0"/>
                  </a:moveTo>
                  <a:lnTo>
                    <a:pt x="0" y="0"/>
                  </a:lnTo>
                  <a:lnTo>
                    <a:pt x="0" y="1940052"/>
                  </a:lnTo>
                  <a:lnTo>
                    <a:pt x="1302384" y="1940052"/>
                  </a:lnTo>
                  <a:lnTo>
                    <a:pt x="1350859" y="1937876"/>
                  </a:lnTo>
                  <a:lnTo>
                    <a:pt x="1398113" y="1931473"/>
                  </a:lnTo>
                  <a:lnTo>
                    <a:pt x="1443959" y="1921031"/>
                  </a:lnTo>
                  <a:lnTo>
                    <a:pt x="1488209" y="1906739"/>
                  </a:lnTo>
                  <a:lnTo>
                    <a:pt x="1530674" y="1888785"/>
                  </a:lnTo>
                  <a:lnTo>
                    <a:pt x="1571168" y="1867355"/>
                  </a:lnTo>
                  <a:lnTo>
                    <a:pt x="1609502" y="1842639"/>
                  </a:lnTo>
                  <a:lnTo>
                    <a:pt x="1645489" y="1814824"/>
                  </a:lnTo>
                  <a:lnTo>
                    <a:pt x="1678939" y="1784099"/>
                  </a:lnTo>
                  <a:lnTo>
                    <a:pt x="1709667" y="1750650"/>
                  </a:lnTo>
                  <a:lnTo>
                    <a:pt x="1737483" y="1714667"/>
                  </a:lnTo>
                  <a:lnTo>
                    <a:pt x="1762200" y="1676337"/>
                  </a:lnTo>
                  <a:lnTo>
                    <a:pt x="1783629" y="1635849"/>
                  </a:lnTo>
                  <a:lnTo>
                    <a:pt x="1801584" y="1593389"/>
                  </a:lnTo>
                  <a:lnTo>
                    <a:pt x="1815876" y="1549147"/>
                  </a:lnTo>
                  <a:lnTo>
                    <a:pt x="1826317" y="1503310"/>
                  </a:lnTo>
                  <a:lnTo>
                    <a:pt x="1832720" y="1456067"/>
                  </a:lnTo>
                  <a:lnTo>
                    <a:pt x="1834896" y="1407604"/>
                  </a:lnTo>
                  <a:lnTo>
                    <a:pt x="1834896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903461" y="5821146"/>
              <a:ext cx="465709" cy="421449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296655" y="4235195"/>
              <a:ext cx="733805" cy="336042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371712" y="4070349"/>
              <a:ext cx="143255" cy="429513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311895" y="3835895"/>
              <a:ext cx="391668" cy="440448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8422893" y="3779646"/>
              <a:ext cx="217804" cy="325120"/>
            </a:xfrm>
            <a:custGeom>
              <a:avLst/>
              <a:gdLst/>
              <a:ahLst/>
              <a:cxnLst/>
              <a:rect l="l" t="t" r="r" b="b"/>
              <a:pathLst>
                <a:path w="217804" h="325120">
                  <a:moveTo>
                    <a:pt x="130048" y="0"/>
                  </a:moveTo>
                  <a:lnTo>
                    <a:pt x="0" y="257682"/>
                  </a:lnTo>
                  <a:lnTo>
                    <a:pt x="33496" y="295235"/>
                  </a:lnTo>
                  <a:lnTo>
                    <a:pt x="64992" y="318166"/>
                  </a:lnTo>
                  <a:lnTo>
                    <a:pt x="107584" y="324762"/>
                  </a:lnTo>
                  <a:lnTo>
                    <a:pt x="174371" y="313308"/>
                  </a:lnTo>
                  <a:lnTo>
                    <a:pt x="217297" y="27812"/>
                  </a:lnTo>
                  <a:lnTo>
                    <a:pt x="130048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465819" y="3686543"/>
              <a:ext cx="237744" cy="266712"/>
            </a:xfrm>
            <a:prstGeom prst="rect">
              <a:avLst/>
            </a:prstGeom>
          </p:spPr>
        </p:pic>
      </p:grpSp>
      <p:sp>
        <p:nvSpPr>
          <p:cNvPr id="75" name="object 75"/>
          <p:cNvSpPr txBox="1"/>
          <p:nvPr/>
        </p:nvSpPr>
        <p:spPr>
          <a:xfrm>
            <a:off x="7724647" y="4806772"/>
            <a:ext cx="15284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71717"/>
                </a:solidFill>
                <a:latin typeface="Verdana"/>
                <a:cs typeface="Verdana"/>
              </a:rPr>
              <a:t>The</a:t>
            </a:r>
            <a:r>
              <a:rPr sz="1800" b="1" spc="-55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1800" b="1" spc="-20" dirty="0">
                <a:solidFill>
                  <a:srgbClr val="171717"/>
                </a:solidFill>
                <a:latin typeface="Verdana"/>
                <a:cs typeface="Verdana"/>
              </a:rPr>
              <a:t>user </a:t>
            </a:r>
            <a:r>
              <a:rPr sz="1800" b="1" dirty="0">
                <a:solidFill>
                  <a:srgbClr val="171717"/>
                </a:solidFill>
                <a:latin typeface="Verdana"/>
                <a:cs typeface="Verdana"/>
              </a:rPr>
              <a:t>can</a:t>
            </a:r>
            <a:r>
              <a:rPr sz="1800" b="1" spc="-50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171717"/>
                </a:solidFill>
                <a:latin typeface="Verdana"/>
                <a:cs typeface="Verdana"/>
              </a:rPr>
              <a:t>create </a:t>
            </a:r>
            <a:r>
              <a:rPr sz="1800" b="1" dirty="0">
                <a:solidFill>
                  <a:srgbClr val="171717"/>
                </a:solidFill>
                <a:latin typeface="Verdana"/>
                <a:cs typeface="Verdana"/>
              </a:rPr>
              <a:t>Test</a:t>
            </a:r>
            <a:r>
              <a:rPr sz="1800" b="1" spc="-55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171717"/>
                </a:solidFill>
                <a:latin typeface="Verdana"/>
                <a:cs typeface="Verdana"/>
              </a:rPr>
              <a:t>Suites.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B52C6485-3531-FF36-6251-D263F723F2DE}"/>
              </a:ext>
            </a:extLst>
          </p:cNvPr>
          <p:cNvSpPr/>
          <p:nvPr/>
        </p:nvSpPr>
        <p:spPr>
          <a:xfrm>
            <a:off x="0" y="19810"/>
            <a:ext cx="12192000" cy="6838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1942" rIns="0" bIns="0" rtlCol="0">
            <a:spAutoFit/>
          </a:bodyPr>
          <a:lstStyle/>
          <a:p>
            <a:pPr marL="2047875">
              <a:lnSpc>
                <a:spcPct val="100000"/>
              </a:lnSpc>
              <a:spcBef>
                <a:spcPts val="100"/>
              </a:spcBef>
            </a:pPr>
            <a:r>
              <a:rPr dirty="0"/>
              <a:t>Drawbacks</a:t>
            </a:r>
            <a:r>
              <a:rPr spc="-5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Selenium</a:t>
            </a:r>
            <a:r>
              <a:rPr spc="-30" dirty="0"/>
              <a:t> </a:t>
            </a:r>
            <a:r>
              <a:rPr spc="-20" dirty="0"/>
              <a:t>IDE: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80360" y="1359820"/>
            <a:ext cx="6678295" cy="4588510"/>
            <a:chOff x="2880360" y="1359820"/>
            <a:chExt cx="6678295" cy="45885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3322" y="1463002"/>
              <a:ext cx="4425752" cy="446232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064381" y="2546604"/>
              <a:ext cx="1335405" cy="2512060"/>
            </a:xfrm>
            <a:custGeom>
              <a:avLst/>
              <a:gdLst/>
              <a:ahLst/>
              <a:cxnLst/>
              <a:rect l="l" t="t" r="r" b="b"/>
              <a:pathLst>
                <a:path w="1335404" h="2512060">
                  <a:moveTo>
                    <a:pt x="1335151" y="0"/>
                  </a:moveTo>
                  <a:lnTo>
                    <a:pt x="1111335" y="117812"/>
                  </a:lnTo>
                  <a:lnTo>
                    <a:pt x="627046" y="444246"/>
                  </a:lnTo>
                  <a:lnTo>
                    <a:pt x="163022" y="938795"/>
                  </a:lnTo>
                  <a:lnTo>
                    <a:pt x="0" y="1560957"/>
                  </a:lnTo>
                  <a:lnTo>
                    <a:pt x="64136" y="1985932"/>
                  </a:lnTo>
                  <a:lnTo>
                    <a:pt x="168290" y="2226611"/>
                  </a:lnTo>
                  <a:lnTo>
                    <a:pt x="386959" y="2372111"/>
                  </a:lnTo>
                  <a:lnTo>
                    <a:pt x="794639" y="2511552"/>
                  </a:lnTo>
                  <a:lnTo>
                    <a:pt x="761446" y="2425809"/>
                  </a:lnTo>
                  <a:lnTo>
                    <a:pt x="695309" y="2186130"/>
                  </a:lnTo>
                  <a:lnTo>
                    <a:pt x="646388" y="1818840"/>
                  </a:lnTo>
                  <a:lnTo>
                    <a:pt x="664845" y="1350264"/>
                  </a:lnTo>
                  <a:lnTo>
                    <a:pt x="720967" y="982837"/>
                  </a:lnTo>
                  <a:lnTo>
                    <a:pt x="809498" y="719709"/>
                  </a:lnTo>
                  <a:lnTo>
                    <a:pt x="993278" y="434292"/>
                  </a:lnTo>
                  <a:lnTo>
                    <a:pt x="1335151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45647" y="1834044"/>
              <a:ext cx="2530475" cy="1334770"/>
            </a:xfrm>
            <a:custGeom>
              <a:avLst/>
              <a:gdLst/>
              <a:ahLst/>
              <a:cxnLst/>
              <a:rect l="l" t="t" r="r" b="b"/>
              <a:pathLst>
                <a:path w="2530475" h="1334770">
                  <a:moveTo>
                    <a:pt x="1131667" y="0"/>
                  </a:moveTo>
                  <a:lnTo>
                    <a:pt x="511010" y="168618"/>
                  </a:lnTo>
                  <a:lnTo>
                    <a:pt x="173303" y="438792"/>
                  </a:lnTo>
                  <a:lnTo>
                    <a:pt x="16297" y="650281"/>
                  </a:lnTo>
                  <a:lnTo>
                    <a:pt x="0" y="912371"/>
                  </a:lnTo>
                  <a:lnTo>
                    <a:pt x="84417" y="1334351"/>
                  </a:lnTo>
                  <a:lnTo>
                    <a:pt x="142368" y="1262000"/>
                  </a:lnTo>
                  <a:lnTo>
                    <a:pt x="317240" y="1083399"/>
                  </a:lnTo>
                  <a:lnTo>
                    <a:pt x="610554" y="856220"/>
                  </a:lnTo>
                  <a:lnTo>
                    <a:pt x="1023836" y="638137"/>
                  </a:lnTo>
                  <a:lnTo>
                    <a:pt x="1369268" y="503187"/>
                  </a:lnTo>
                  <a:lnTo>
                    <a:pt x="1641310" y="448653"/>
                  </a:lnTo>
                  <a:lnTo>
                    <a:pt x="1981170" y="465937"/>
                  </a:lnTo>
                  <a:lnTo>
                    <a:pt x="2530056" y="546443"/>
                  </a:lnTo>
                  <a:lnTo>
                    <a:pt x="2316307" y="411523"/>
                  </a:lnTo>
                  <a:lnTo>
                    <a:pt x="1791805" y="155172"/>
                  </a:lnTo>
                  <a:lnTo>
                    <a:pt x="1131667" y="0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01283" y="1359820"/>
              <a:ext cx="1923414" cy="2129155"/>
            </a:xfrm>
            <a:custGeom>
              <a:avLst/>
              <a:gdLst/>
              <a:ahLst/>
              <a:cxnLst/>
              <a:rect l="l" t="t" r="r" b="b"/>
              <a:pathLst>
                <a:path w="1923415" h="2129154">
                  <a:moveTo>
                    <a:pt x="562879" y="0"/>
                  </a:moveTo>
                  <a:lnTo>
                    <a:pt x="326284" y="116284"/>
                  </a:lnTo>
                  <a:lnTo>
                    <a:pt x="0" y="399256"/>
                  </a:lnTo>
                  <a:lnTo>
                    <a:pt x="92069" y="414192"/>
                  </a:lnTo>
                  <a:lnTo>
                    <a:pt x="335168" y="478266"/>
                  </a:lnTo>
                  <a:lnTo>
                    <a:pt x="679638" y="620373"/>
                  </a:lnTo>
                  <a:lnTo>
                    <a:pt x="1075816" y="869410"/>
                  </a:lnTo>
                  <a:lnTo>
                    <a:pt x="1365658" y="1101897"/>
                  </a:lnTo>
                  <a:lnTo>
                    <a:pt x="1549558" y="1310560"/>
                  </a:lnTo>
                  <a:lnTo>
                    <a:pt x="1706074" y="1613449"/>
                  </a:lnTo>
                  <a:lnTo>
                    <a:pt x="1913763" y="2128615"/>
                  </a:lnTo>
                  <a:lnTo>
                    <a:pt x="1922805" y="1875629"/>
                  </a:lnTo>
                  <a:lnTo>
                    <a:pt x="1880663" y="1292304"/>
                  </a:lnTo>
                  <a:lnTo>
                    <a:pt x="1683430" y="642090"/>
                  </a:lnTo>
                  <a:lnTo>
                    <a:pt x="1227200" y="188436"/>
                  </a:lnTo>
                  <a:lnTo>
                    <a:pt x="824835" y="30638"/>
                  </a:lnTo>
                  <a:lnTo>
                    <a:pt x="562879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68312" y="2250948"/>
              <a:ext cx="1335405" cy="2510155"/>
            </a:xfrm>
            <a:custGeom>
              <a:avLst/>
              <a:gdLst/>
              <a:ahLst/>
              <a:cxnLst/>
              <a:rect l="l" t="t" r="r" b="b"/>
              <a:pathLst>
                <a:path w="1335404" h="2510154">
                  <a:moveTo>
                    <a:pt x="540512" y="0"/>
                  </a:moveTo>
                  <a:lnTo>
                    <a:pt x="573704" y="85695"/>
                  </a:lnTo>
                  <a:lnTo>
                    <a:pt x="639841" y="325231"/>
                  </a:lnTo>
                  <a:lnTo>
                    <a:pt x="688762" y="692282"/>
                  </a:lnTo>
                  <a:lnTo>
                    <a:pt x="670306" y="1160526"/>
                  </a:lnTo>
                  <a:lnTo>
                    <a:pt x="614183" y="1527798"/>
                  </a:lnTo>
                  <a:lnTo>
                    <a:pt x="525653" y="1790795"/>
                  </a:lnTo>
                  <a:lnTo>
                    <a:pt x="341872" y="2076033"/>
                  </a:lnTo>
                  <a:lnTo>
                    <a:pt x="0" y="2510028"/>
                  </a:lnTo>
                  <a:lnTo>
                    <a:pt x="223815" y="2392285"/>
                  </a:lnTo>
                  <a:lnTo>
                    <a:pt x="708104" y="2066051"/>
                  </a:lnTo>
                  <a:lnTo>
                    <a:pt x="1172128" y="1571821"/>
                  </a:lnTo>
                  <a:lnTo>
                    <a:pt x="1335151" y="950087"/>
                  </a:lnTo>
                  <a:lnTo>
                    <a:pt x="1271014" y="525333"/>
                  </a:lnTo>
                  <a:lnTo>
                    <a:pt x="1166860" y="284781"/>
                  </a:lnTo>
                  <a:lnTo>
                    <a:pt x="948191" y="139360"/>
                  </a:lnTo>
                  <a:lnTo>
                    <a:pt x="540512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92139" y="4139184"/>
              <a:ext cx="2530475" cy="1336040"/>
            </a:xfrm>
            <a:custGeom>
              <a:avLst/>
              <a:gdLst/>
              <a:ahLst/>
              <a:cxnLst/>
              <a:rect l="l" t="t" r="r" b="b"/>
              <a:pathLst>
                <a:path w="2530475" h="1336039">
                  <a:moveTo>
                    <a:pt x="2445639" y="0"/>
                  </a:moveTo>
                  <a:lnTo>
                    <a:pt x="2387687" y="72413"/>
                  </a:lnTo>
                  <a:lnTo>
                    <a:pt x="2212816" y="251174"/>
                  </a:lnTo>
                  <a:lnTo>
                    <a:pt x="1919501" y="478559"/>
                  </a:lnTo>
                  <a:lnTo>
                    <a:pt x="1506219" y="696849"/>
                  </a:lnTo>
                  <a:lnTo>
                    <a:pt x="1160787" y="831943"/>
                  </a:lnTo>
                  <a:lnTo>
                    <a:pt x="888746" y="886539"/>
                  </a:lnTo>
                  <a:lnTo>
                    <a:pt x="548886" y="869245"/>
                  </a:lnTo>
                  <a:lnTo>
                    <a:pt x="0" y="788670"/>
                  </a:lnTo>
                  <a:lnTo>
                    <a:pt x="214516" y="923700"/>
                  </a:lnTo>
                  <a:lnTo>
                    <a:pt x="740298" y="1180258"/>
                  </a:lnTo>
                  <a:lnTo>
                    <a:pt x="1400692" y="1335541"/>
                  </a:lnTo>
                  <a:lnTo>
                    <a:pt x="2019045" y="1166749"/>
                  </a:lnTo>
                  <a:lnTo>
                    <a:pt x="2356752" y="896344"/>
                  </a:lnTo>
                  <a:lnTo>
                    <a:pt x="2513758" y="684672"/>
                  </a:lnTo>
                  <a:lnTo>
                    <a:pt x="2530056" y="422352"/>
                  </a:lnTo>
                  <a:lnTo>
                    <a:pt x="2445639" y="0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48254" y="3820668"/>
              <a:ext cx="1918335" cy="2127250"/>
            </a:xfrm>
            <a:custGeom>
              <a:avLst/>
              <a:gdLst/>
              <a:ahLst/>
              <a:cxnLst/>
              <a:rect l="l" t="t" r="r" b="b"/>
              <a:pathLst>
                <a:path w="1918334" h="2127250">
                  <a:moveTo>
                    <a:pt x="9876" y="0"/>
                  </a:moveTo>
                  <a:lnTo>
                    <a:pt x="0" y="252821"/>
                  </a:lnTo>
                  <a:lnTo>
                    <a:pt x="40308" y="835758"/>
                  </a:lnTo>
                  <a:lnTo>
                    <a:pt x="235708" y="1485517"/>
                  </a:lnTo>
                  <a:lnTo>
                    <a:pt x="691104" y="1938807"/>
                  </a:lnTo>
                  <a:lnTo>
                    <a:pt x="1093470" y="2096522"/>
                  </a:lnTo>
                  <a:lnTo>
                    <a:pt x="1355425" y="2127157"/>
                  </a:lnTo>
                  <a:lnTo>
                    <a:pt x="1592020" y="2010969"/>
                  </a:lnTo>
                  <a:lnTo>
                    <a:pt x="1918305" y="1728215"/>
                  </a:lnTo>
                  <a:lnTo>
                    <a:pt x="1826986" y="1713283"/>
                  </a:lnTo>
                  <a:lnTo>
                    <a:pt x="1585136" y="1649237"/>
                  </a:lnTo>
                  <a:lnTo>
                    <a:pt x="1240917" y="1507206"/>
                  </a:lnTo>
                  <a:lnTo>
                    <a:pt x="842488" y="1258315"/>
                  </a:lnTo>
                  <a:lnTo>
                    <a:pt x="552729" y="1025985"/>
                  </a:lnTo>
                  <a:lnTo>
                    <a:pt x="369413" y="817467"/>
                  </a:lnTo>
                  <a:lnTo>
                    <a:pt x="214481" y="514794"/>
                  </a:lnTo>
                  <a:lnTo>
                    <a:pt x="9876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99154" y="2167890"/>
              <a:ext cx="1294765" cy="0"/>
            </a:xfrm>
            <a:custGeom>
              <a:avLst/>
              <a:gdLst/>
              <a:ahLst/>
              <a:cxnLst/>
              <a:rect l="l" t="t" r="r" b="b"/>
              <a:pathLst>
                <a:path w="1294764">
                  <a:moveTo>
                    <a:pt x="0" y="0"/>
                  </a:moveTo>
                  <a:lnTo>
                    <a:pt x="1294257" y="0"/>
                  </a:lnTo>
                </a:path>
              </a:pathLst>
            </a:custGeom>
            <a:ln w="28575">
              <a:solidFill>
                <a:srgbClr val="7670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00272" y="2066544"/>
              <a:ext cx="226060" cy="201295"/>
            </a:xfrm>
            <a:custGeom>
              <a:avLst/>
              <a:gdLst/>
              <a:ahLst/>
              <a:cxnLst/>
              <a:rect l="l" t="t" r="r" b="b"/>
              <a:pathLst>
                <a:path w="226060" h="201294">
                  <a:moveTo>
                    <a:pt x="112775" y="0"/>
                  </a:moveTo>
                  <a:lnTo>
                    <a:pt x="0" y="100583"/>
                  </a:lnTo>
                  <a:lnTo>
                    <a:pt x="112775" y="201167"/>
                  </a:lnTo>
                  <a:lnTo>
                    <a:pt x="225551" y="100583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9242" y="3979925"/>
              <a:ext cx="1294765" cy="0"/>
            </a:xfrm>
            <a:custGeom>
              <a:avLst/>
              <a:gdLst/>
              <a:ahLst/>
              <a:cxnLst/>
              <a:rect l="l" t="t" r="r" b="b"/>
              <a:pathLst>
                <a:path w="1294764">
                  <a:moveTo>
                    <a:pt x="0" y="0"/>
                  </a:moveTo>
                  <a:lnTo>
                    <a:pt x="1294257" y="0"/>
                  </a:lnTo>
                </a:path>
              </a:pathLst>
            </a:custGeom>
            <a:ln w="28575">
              <a:solidFill>
                <a:srgbClr val="7670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80360" y="3880103"/>
              <a:ext cx="224154" cy="200025"/>
            </a:xfrm>
            <a:custGeom>
              <a:avLst/>
              <a:gdLst/>
              <a:ahLst/>
              <a:cxnLst/>
              <a:rect l="l" t="t" r="r" b="b"/>
              <a:pathLst>
                <a:path w="224155" h="200025">
                  <a:moveTo>
                    <a:pt x="112013" y="0"/>
                  </a:moveTo>
                  <a:lnTo>
                    <a:pt x="0" y="99822"/>
                  </a:lnTo>
                  <a:lnTo>
                    <a:pt x="112013" y="199644"/>
                  </a:lnTo>
                  <a:lnTo>
                    <a:pt x="224027" y="99822"/>
                  </a:lnTo>
                  <a:lnTo>
                    <a:pt x="112013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19777" y="5439917"/>
              <a:ext cx="1294765" cy="0"/>
            </a:xfrm>
            <a:custGeom>
              <a:avLst/>
              <a:gdLst/>
              <a:ahLst/>
              <a:cxnLst/>
              <a:rect l="l" t="t" r="r" b="b"/>
              <a:pathLst>
                <a:path w="1294764">
                  <a:moveTo>
                    <a:pt x="0" y="0"/>
                  </a:moveTo>
                  <a:lnTo>
                    <a:pt x="1294257" y="0"/>
                  </a:lnTo>
                </a:path>
              </a:pathLst>
            </a:custGeom>
            <a:ln w="28575">
              <a:solidFill>
                <a:srgbClr val="7670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20896" y="5352287"/>
              <a:ext cx="224154" cy="201295"/>
            </a:xfrm>
            <a:custGeom>
              <a:avLst/>
              <a:gdLst/>
              <a:ahLst/>
              <a:cxnLst/>
              <a:rect l="l" t="t" r="r" b="b"/>
              <a:pathLst>
                <a:path w="224154" h="201295">
                  <a:moveTo>
                    <a:pt x="112013" y="0"/>
                  </a:moveTo>
                  <a:lnTo>
                    <a:pt x="0" y="100584"/>
                  </a:lnTo>
                  <a:lnTo>
                    <a:pt x="112013" y="201168"/>
                  </a:lnTo>
                  <a:lnTo>
                    <a:pt x="224027" y="100584"/>
                  </a:lnTo>
                  <a:lnTo>
                    <a:pt x="112013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87133" y="1805178"/>
              <a:ext cx="1294765" cy="0"/>
            </a:xfrm>
            <a:custGeom>
              <a:avLst/>
              <a:gdLst/>
              <a:ahLst/>
              <a:cxnLst/>
              <a:rect l="l" t="t" r="r" b="b"/>
              <a:pathLst>
                <a:path w="1294765">
                  <a:moveTo>
                    <a:pt x="1294257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7670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052816" y="1703832"/>
              <a:ext cx="226060" cy="201295"/>
            </a:xfrm>
            <a:custGeom>
              <a:avLst/>
              <a:gdLst/>
              <a:ahLst/>
              <a:cxnLst/>
              <a:rect l="l" t="t" r="r" b="b"/>
              <a:pathLst>
                <a:path w="226059" h="201294">
                  <a:moveTo>
                    <a:pt x="112775" y="0"/>
                  </a:moveTo>
                  <a:lnTo>
                    <a:pt x="0" y="100583"/>
                  </a:lnTo>
                  <a:lnTo>
                    <a:pt x="112775" y="201167"/>
                  </a:lnTo>
                  <a:lnTo>
                    <a:pt x="225551" y="100583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67294" y="3554730"/>
              <a:ext cx="1294765" cy="0"/>
            </a:xfrm>
            <a:custGeom>
              <a:avLst/>
              <a:gdLst/>
              <a:ahLst/>
              <a:cxnLst/>
              <a:rect l="l" t="t" r="r" b="b"/>
              <a:pathLst>
                <a:path w="1294765">
                  <a:moveTo>
                    <a:pt x="1294256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7670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334500" y="3453384"/>
              <a:ext cx="224154" cy="201295"/>
            </a:xfrm>
            <a:custGeom>
              <a:avLst/>
              <a:gdLst/>
              <a:ahLst/>
              <a:cxnLst/>
              <a:rect l="l" t="t" r="r" b="b"/>
              <a:pathLst>
                <a:path w="224154" h="201295">
                  <a:moveTo>
                    <a:pt x="112014" y="0"/>
                  </a:moveTo>
                  <a:lnTo>
                    <a:pt x="0" y="100583"/>
                  </a:lnTo>
                  <a:lnTo>
                    <a:pt x="112014" y="201167"/>
                  </a:lnTo>
                  <a:lnTo>
                    <a:pt x="224027" y="100583"/>
                  </a:lnTo>
                  <a:lnTo>
                    <a:pt x="112014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06233" y="5103113"/>
              <a:ext cx="1294765" cy="0"/>
            </a:xfrm>
            <a:custGeom>
              <a:avLst/>
              <a:gdLst/>
              <a:ahLst/>
              <a:cxnLst/>
              <a:rect l="l" t="t" r="r" b="b"/>
              <a:pathLst>
                <a:path w="1294765">
                  <a:moveTo>
                    <a:pt x="1294257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7670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73439" y="4989575"/>
              <a:ext cx="226060" cy="200025"/>
            </a:xfrm>
            <a:custGeom>
              <a:avLst/>
              <a:gdLst/>
              <a:ahLst/>
              <a:cxnLst/>
              <a:rect l="l" t="t" r="r" b="b"/>
              <a:pathLst>
                <a:path w="226059" h="200025">
                  <a:moveTo>
                    <a:pt x="112775" y="0"/>
                  </a:moveTo>
                  <a:lnTo>
                    <a:pt x="0" y="99822"/>
                  </a:lnTo>
                  <a:lnTo>
                    <a:pt x="112775" y="199644"/>
                  </a:lnTo>
                  <a:lnTo>
                    <a:pt x="225551" y="99822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99515" y="1653920"/>
            <a:ext cx="244411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175"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It </a:t>
            </a:r>
            <a:r>
              <a:rPr sz="2000" b="1" spc="-10" dirty="0">
                <a:solidFill>
                  <a:srgbClr val="767070"/>
                </a:solidFill>
                <a:latin typeface="Verdana"/>
                <a:cs typeface="Verdana"/>
              </a:rPr>
              <a:t>doesn’t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support</a:t>
            </a:r>
            <a:r>
              <a:rPr sz="2000" b="1" spc="-5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767070"/>
                </a:solidFill>
                <a:latin typeface="Verdana"/>
                <a:cs typeface="Verdana"/>
              </a:rPr>
              <a:t>iteration statements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66201" y="1312240"/>
            <a:ext cx="1940560" cy="94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540"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It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767070"/>
                </a:solidFill>
                <a:latin typeface="Verdana"/>
                <a:cs typeface="Verdana"/>
              </a:rPr>
              <a:t>doesn’t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support</a:t>
            </a:r>
            <a:r>
              <a:rPr sz="2000" b="1" spc="-5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767070"/>
                </a:solidFill>
                <a:latin typeface="Verdana"/>
                <a:cs typeface="Verdana"/>
              </a:rPr>
              <a:t>error handling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0130" y="3484626"/>
            <a:ext cx="210375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015" marR="5080" indent="-23495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No</a:t>
            </a:r>
            <a:r>
              <a:rPr sz="2000" b="1" spc="-4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support</a:t>
            </a:r>
            <a:r>
              <a:rPr sz="2000" b="1" spc="-2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spc="-25" dirty="0">
                <a:solidFill>
                  <a:srgbClr val="767070"/>
                </a:solidFill>
                <a:latin typeface="Verdana"/>
                <a:cs typeface="Verdana"/>
              </a:rPr>
              <a:t>for </a:t>
            </a:r>
            <a:r>
              <a:rPr sz="2000" b="1" spc="-10" dirty="0">
                <a:solidFill>
                  <a:srgbClr val="767070"/>
                </a:solidFill>
                <a:latin typeface="Verdana"/>
                <a:cs typeface="Verdana"/>
              </a:rPr>
              <a:t>conditional statements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68526" y="4960746"/>
            <a:ext cx="244284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It</a:t>
            </a:r>
            <a:r>
              <a:rPr sz="2000" b="1" spc="-2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does</a:t>
            </a:r>
            <a:r>
              <a:rPr sz="2000" b="1" spc="-2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spc="-25" dirty="0">
                <a:solidFill>
                  <a:srgbClr val="767070"/>
                </a:solidFill>
                <a:latin typeface="Verdana"/>
                <a:cs typeface="Verdana"/>
              </a:rPr>
              <a:t>not </a:t>
            </a:r>
            <a:r>
              <a:rPr sz="2000" b="1" spc="-10" dirty="0">
                <a:solidFill>
                  <a:srgbClr val="767070"/>
                </a:solidFill>
                <a:latin typeface="Verdana"/>
                <a:cs typeface="Verdana"/>
              </a:rPr>
              <a:t>support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Database</a:t>
            </a:r>
            <a:r>
              <a:rPr sz="2000" b="1" spc="-5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767070"/>
                </a:solidFill>
                <a:latin typeface="Verdana"/>
                <a:cs typeface="Verdana"/>
              </a:rPr>
              <a:t>testing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783318" y="3076397"/>
            <a:ext cx="2032000" cy="94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Available</a:t>
            </a:r>
            <a:r>
              <a:rPr sz="2000" b="1" spc="-6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spc="-20" dirty="0">
                <a:solidFill>
                  <a:srgbClr val="767070"/>
                </a:solidFill>
                <a:latin typeface="Verdana"/>
                <a:cs typeface="Verdana"/>
              </a:rPr>
              <a:t>only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in</a:t>
            </a:r>
            <a:r>
              <a:rPr sz="2000" b="1" spc="-4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Firefox</a:t>
            </a:r>
            <a:r>
              <a:rPr sz="2000" b="1" spc="-4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spc="-25" dirty="0">
                <a:solidFill>
                  <a:srgbClr val="767070"/>
                </a:solidFill>
                <a:latin typeface="Verdana"/>
                <a:cs typeface="Verdana"/>
              </a:rPr>
              <a:t>and </a:t>
            </a:r>
            <a:r>
              <a:rPr sz="2000" b="1" spc="-10" dirty="0">
                <a:solidFill>
                  <a:srgbClr val="767070"/>
                </a:solidFill>
                <a:latin typeface="Verdana"/>
                <a:cs typeface="Verdana"/>
              </a:rPr>
              <a:t>Chrome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830818" y="4652517"/>
            <a:ext cx="278701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It doesn’t</a:t>
            </a:r>
            <a:r>
              <a:rPr sz="2000" b="1" spc="-2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767070"/>
                </a:solidFill>
                <a:latin typeface="Verdana"/>
                <a:cs typeface="Verdana"/>
              </a:rPr>
              <a:t>generate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a</a:t>
            </a:r>
            <a:r>
              <a:rPr sz="2000" b="1" spc="-1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detailed</a:t>
            </a:r>
            <a:r>
              <a:rPr sz="2000" b="1" spc="-3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spc="-20" dirty="0">
                <a:solidFill>
                  <a:srgbClr val="767070"/>
                </a:solidFill>
                <a:latin typeface="Verdana"/>
                <a:cs typeface="Verdana"/>
              </a:rPr>
              <a:t>Test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Reports</a:t>
            </a:r>
            <a:r>
              <a:rPr sz="2000" b="1" spc="-5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767070"/>
                </a:solidFill>
                <a:latin typeface="Verdana"/>
                <a:cs typeface="Verdana"/>
              </a:rPr>
              <a:t>summary.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31434" y="3895471"/>
            <a:ext cx="2224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767070"/>
                </a:solidFill>
                <a:latin typeface="Verdana"/>
                <a:cs typeface="Verdana"/>
              </a:rPr>
              <a:t>Drawbacks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30" name="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87567" y="2683764"/>
            <a:ext cx="1240536" cy="1242060"/>
          </a:xfrm>
          <a:prstGeom prst="rect">
            <a:avLst/>
          </a:prstGeom>
        </p:spPr>
      </p:pic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67A4F2F-A44A-E97B-5D40-375CA89907BF}"/>
              </a:ext>
            </a:extLst>
          </p:cNvPr>
          <p:cNvSpPr/>
          <p:nvPr/>
        </p:nvSpPr>
        <p:spPr>
          <a:xfrm>
            <a:off x="0" y="19810"/>
            <a:ext cx="12192000" cy="6838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960" rIns="0" bIns="0" rtlCol="0">
            <a:spAutoFit/>
          </a:bodyPr>
          <a:lstStyle/>
          <a:p>
            <a:pPr marL="3228975">
              <a:lnSpc>
                <a:spcPct val="100000"/>
              </a:lnSpc>
              <a:spcBef>
                <a:spcPts val="100"/>
              </a:spcBef>
            </a:pPr>
            <a:r>
              <a:rPr dirty="0"/>
              <a:t>Selenium</a:t>
            </a:r>
            <a:r>
              <a:rPr spc="-35" dirty="0"/>
              <a:t> </a:t>
            </a:r>
            <a:r>
              <a:rPr spc="-10" dirty="0"/>
              <a:t>WebDriver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8161" y="2564129"/>
            <a:ext cx="961644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55A11"/>
                </a:solidFill>
                <a:latin typeface="Verdana"/>
                <a:cs typeface="Verdana"/>
              </a:rPr>
              <a:t>Selenium</a:t>
            </a:r>
            <a:r>
              <a:rPr sz="2400" b="1" spc="490" dirty="0">
                <a:solidFill>
                  <a:srgbClr val="C55A11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C55A11"/>
                </a:solidFill>
                <a:latin typeface="Verdana"/>
                <a:cs typeface="Verdana"/>
              </a:rPr>
              <a:t>WebDriver</a:t>
            </a:r>
            <a:r>
              <a:rPr sz="2400" b="1" spc="505" dirty="0">
                <a:solidFill>
                  <a:srgbClr val="C55A11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is</a:t>
            </a:r>
            <a:r>
              <a:rPr sz="2400" b="1" spc="509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</a:t>
            </a:r>
            <a:r>
              <a:rPr sz="2400" b="1" spc="484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web</a:t>
            </a:r>
            <a:r>
              <a:rPr sz="2400" b="1" spc="484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application</a:t>
            </a:r>
            <a:r>
              <a:rPr sz="2400" b="1" spc="50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testing</a:t>
            </a:r>
            <a:r>
              <a:rPr sz="2400" b="1" spc="49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20" dirty="0">
                <a:solidFill>
                  <a:srgbClr val="2E5496"/>
                </a:solidFill>
                <a:latin typeface="Verdana"/>
                <a:cs typeface="Verdana"/>
              </a:rPr>
              <a:t>tool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introduced</a:t>
            </a:r>
            <a:r>
              <a:rPr sz="2400" b="1" spc="-5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by</a:t>
            </a:r>
            <a:r>
              <a:rPr sz="2400" b="1" spc="-5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eliminating</a:t>
            </a:r>
            <a:r>
              <a:rPr sz="2400" b="1" spc="-5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the</a:t>
            </a:r>
            <a:r>
              <a:rPr sz="2400" b="1" spc="-5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drawbacks</a:t>
            </a:r>
            <a:r>
              <a:rPr sz="2400" b="1" spc="-6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of</a:t>
            </a:r>
            <a:r>
              <a:rPr sz="2400" b="1" spc="-5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IDE</a:t>
            </a:r>
            <a:r>
              <a:rPr sz="2400" b="1" spc="-6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and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RC.</a:t>
            </a:r>
            <a:r>
              <a:rPr sz="2400" b="1" spc="21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It</a:t>
            </a:r>
            <a:r>
              <a:rPr sz="2400" b="1" spc="229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is</a:t>
            </a:r>
            <a:r>
              <a:rPr sz="2400" b="1" spc="22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simple</a:t>
            </a:r>
            <a:r>
              <a:rPr sz="2400" b="1" spc="229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in</a:t>
            </a:r>
            <a:r>
              <a:rPr sz="2400" b="1" spc="22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architecture</a:t>
            </a:r>
            <a:r>
              <a:rPr sz="2400" b="1" spc="22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and</a:t>
            </a:r>
            <a:r>
              <a:rPr sz="2400" b="1" spc="229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also</a:t>
            </a:r>
            <a:r>
              <a:rPr sz="2400" b="1" spc="22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easy</a:t>
            </a:r>
            <a:r>
              <a:rPr sz="2400" b="1" spc="21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to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understand</a:t>
            </a:r>
            <a:r>
              <a:rPr sz="2400" b="1" spc="-3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and</a:t>
            </a:r>
            <a:r>
              <a:rPr sz="2400" b="1" spc="-4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20" dirty="0">
                <a:solidFill>
                  <a:srgbClr val="2E5496"/>
                </a:solidFill>
                <a:latin typeface="Verdana"/>
                <a:cs typeface="Verdana"/>
              </a:rPr>
              <a:t>use.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77264" y="872108"/>
            <a:ext cx="10237470" cy="4298950"/>
            <a:chOff x="977264" y="872108"/>
            <a:chExt cx="10237470" cy="4298950"/>
          </a:xfrm>
        </p:grpSpPr>
        <p:sp>
          <p:nvSpPr>
            <p:cNvPr id="5" name="object 5"/>
            <p:cNvSpPr/>
            <p:nvPr/>
          </p:nvSpPr>
          <p:spPr>
            <a:xfrm>
              <a:off x="1005839" y="1467611"/>
              <a:ext cx="10180320" cy="3674745"/>
            </a:xfrm>
            <a:custGeom>
              <a:avLst/>
              <a:gdLst/>
              <a:ahLst/>
              <a:cxnLst/>
              <a:rect l="l" t="t" r="r" b="b"/>
              <a:pathLst>
                <a:path w="10180320" h="3674745">
                  <a:moveTo>
                    <a:pt x="0" y="105410"/>
                  </a:moveTo>
                  <a:lnTo>
                    <a:pt x="8281" y="64347"/>
                  </a:lnTo>
                  <a:lnTo>
                    <a:pt x="30864" y="30845"/>
                  </a:lnTo>
                  <a:lnTo>
                    <a:pt x="64358" y="8272"/>
                  </a:lnTo>
                  <a:lnTo>
                    <a:pt x="105371" y="0"/>
                  </a:lnTo>
                  <a:lnTo>
                    <a:pt x="10074910" y="0"/>
                  </a:lnTo>
                  <a:lnTo>
                    <a:pt x="10115972" y="8272"/>
                  </a:lnTo>
                  <a:lnTo>
                    <a:pt x="10149474" y="30845"/>
                  </a:lnTo>
                  <a:lnTo>
                    <a:pt x="10172047" y="64347"/>
                  </a:lnTo>
                  <a:lnTo>
                    <a:pt x="10180319" y="105410"/>
                  </a:lnTo>
                  <a:lnTo>
                    <a:pt x="10180319" y="3568954"/>
                  </a:lnTo>
                  <a:lnTo>
                    <a:pt x="10172047" y="3610016"/>
                  </a:lnTo>
                  <a:lnTo>
                    <a:pt x="10149474" y="3643518"/>
                  </a:lnTo>
                  <a:lnTo>
                    <a:pt x="10115972" y="3666091"/>
                  </a:lnTo>
                  <a:lnTo>
                    <a:pt x="10074910" y="3674364"/>
                  </a:lnTo>
                  <a:lnTo>
                    <a:pt x="105371" y="3674364"/>
                  </a:lnTo>
                  <a:lnTo>
                    <a:pt x="64358" y="3666091"/>
                  </a:lnTo>
                  <a:lnTo>
                    <a:pt x="30864" y="3643518"/>
                  </a:lnTo>
                  <a:lnTo>
                    <a:pt x="8281" y="3610016"/>
                  </a:lnTo>
                  <a:lnTo>
                    <a:pt x="0" y="3568954"/>
                  </a:lnTo>
                  <a:lnTo>
                    <a:pt x="0" y="105410"/>
                  </a:lnTo>
                  <a:close/>
                </a:path>
              </a:pathLst>
            </a:custGeom>
            <a:ln w="571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38216" y="900683"/>
              <a:ext cx="1115695" cy="1088390"/>
            </a:xfrm>
            <a:custGeom>
              <a:avLst/>
              <a:gdLst/>
              <a:ahLst/>
              <a:cxnLst/>
              <a:rect l="l" t="t" r="r" b="b"/>
              <a:pathLst>
                <a:path w="1115695" h="1088389">
                  <a:moveTo>
                    <a:pt x="557784" y="0"/>
                  </a:moveTo>
                  <a:lnTo>
                    <a:pt x="509649" y="1997"/>
                  </a:lnTo>
                  <a:lnTo>
                    <a:pt x="462653" y="7879"/>
                  </a:lnTo>
                  <a:lnTo>
                    <a:pt x="416963" y="17483"/>
                  </a:lnTo>
                  <a:lnTo>
                    <a:pt x="372745" y="30646"/>
                  </a:lnTo>
                  <a:lnTo>
                    <a:pt x="330168" y="47204"/>
                  </a:lnTo>
                  <a:lnTo>
                    <a:pt x="289398" y="66994"/>
                  </a:lnTo>
                  <a:lnTo>
                    <a:pt x="250603" y="89852"/>
                  </a:lnTo>
                  <a:lnTo>
                    <a:pt x="213950" y="115616"/>
                  </a:lnTo>
                  <a:lnTo>
                    <a:pt x="179607" y="144122"/>
                  </a:lnTo>
                  <a:lnTo>
                    <a:pt x="147740" y="175207"/>
                  </a:lnTo>
                  <a:lnTo>
                    <a:pt x="118517" y="208708"/>
                  </a:lnTo>
                  <a:lnTo>
                    <a:pt x="92106" y="244460"/>
                  </a:lnTo>
                  <a:lnTo>
                    <a:pt x="68673" y="282301"/>
                  </a:lnTo>
                  <a:lnTo>
                    <a:pt x="48387" y="322068"/>
                  </a:lnTo>
                  <a:lnTo>
                    <a:pt x="31414" y="363596"/>
                  </a:lnTo>
                  <a:lnTo>
                    <a:pt x="17921" y="406724"/>
                  </a:lnTo>
                  <a:lnTo>
                    <a:pt x="8076" y="451287"/>
                  </a:lnTo>
                  <a:lnTo>
                    <a:pt x="2047" y="497123"/>
                  </a:lnTo>
                  <a:lnTo>
                    <a:pt x="0" y="544067"/>
                  </a:lnTo>
                  <a:lnTo>
                    <a:pt x="2047" y="591012"/>
                  </a:lnTo>
                  <a:lnTo>
                    <a:pt x="8076" y="636848"/>
                  </a:lnTo>
                  <a:lnTo>
                    <a:pt x="17921" y="681411"/>
                  </a:lnTo>
                  <a:lnTo>
                    <a:pt x="31414" y="724539"/>
                  </a:lnTo>
                  <a:lnTo>
                    <a:pt x="48387" y="766067"/>
                  </a:lnTo>
                  <a:lnTo>
                    <a:pt x="68673" y="805834"/>
                  </a:lnTo>
                  <a:lnTo>
                    <a:pt x="92106" y="843675"/>
                  </a:lnTo>
                  <a:lnTo>
                    <a:pt x="118517" y="879427"/>
                  </a:lnTo>
                  <a:lnTo>
                    <a:pt x="147740" y="912928"/>
                  </a:lnTo>
                  <a:lnTo>
                    <a:pt x="179607" y="944013"/>
                  </a:lnTo>
                  <a:lnTo>
                    <a:pt x="213950" y="972519"/>
                  </a:lnTo>
                  <a:lnTo>
                    <a:pt x="250603" y="998283"/>
                  </a:lnTo>
                  <a:lnTo>
                    <a:pt x="289398" y="1021141"/>
                  </a:lnTo>
                  <a:lnTo>
                    <a:pt x="330168" y="1040931"/>
                  </a:lnTo>
                  <a:lnTo>
                    <a:pt x="372745" y="1057489"/>
                  </a:lnTo>
                  <a:lnTo>
                    <a:pt x="416963" y="1070652"/>
                  </a:lnTo>
                  <a:lnTo>
                    <a:pt x="462653" y="1080256"/>
                  </a:lnTo>
                  <a:lnTo>
                    <a:pt x="509649" y="1086138"/>
                  </a:lnTo>
                  <a:lnTo>
                    <a:pt x="557784" y="1088136"/>
                  </a:lnTo>
                  <a:lnTo>
                    <a:pt x="605918" y="1086138"/>
                  </a:lnTo>
                  <a:lnTo>
                    <a:pt x="652914" y="1080256"/>
                  </a:lnTo>
                  <a:lnTo>
                    <a:pt x="698604" y="1070652"/>
                  </a:lnTo>
                  <a:lnTo>
                    <a:pt x="742822" y="1057489"/>
                  </a:lnTo>
                  <a:lnTo>
                    <a:pt x="785399" y="1040931"/>
                  </a:lnTo>
                  <a:lnTo>
                    <a:pt x="826169" y="1021141"/>
                  </a:lnTo>
                  <a:lnTo>
                    <a:pt x="864964" y="998283"/>
                  </a:lnTo>
                  <a:lnTo>
                    <a:pt x="901617" y="972519"/>
                  </a:lnTo>
                  <a:lnTo>
                    <a:pt x="935960" y="944013"/>
                  </a:lnTo>
                  <a:lnTo>
                    <a:pt x="967827" y="912928"/>
                  </a:lnTo>
                  <a:lnTo>
                    <a:pt x="997050" y="879427"/>
                  </a:lnTo>
                  <a:lnTo>
                    <a:pt x="1023461" y="843675"/>
                  </a:lnTo>
                  <a:lnTo>
                    <a:pt x="1046894" y="805834"/>
                  </a:lnTo>
                  <a:lnTo>
                    <a:pt x="1067180" y="766067"/>
                  </a:lnTo>
                  <a:lnTo>
                    <a:pt x="1084153" y="724539"/>
                  </a:lnTo>
                  <a:lnTo>
                    <a:pt x="1097646" y="681411"/>
                  </a:lnTo>
                  <a:lnTo>
                    <a:pt x="1107491" y="636848"/>
                  </a:lnTo>
                  <a:lnTo>
                    <a:pt x="1113520" y="591012"/>
                  </a:lnTo>
                  <a:lnTo>
                    <a:pt x="1115567" y="544067"/>
                  </a:lnTo>
                  <a:lnTo>
                    <a:pt x="1113520" y="497123"/>
                  </a:lnTo>
                  <a:lnTo>
                    <a:pt x="1107491" y="451287"/>
                  </a:lnTo>
                  <a:lnTo>
                    <a:pt x="1097646" y="406724"/>
                  </a:lnTo>
                  <a:lnTo>
                    <a:pt x="1084153" y="363596"/>
                  </a:lnTo>
                  <a:lnTo>
                    <a:pt x="1067180" y="322068"/>
                  </a:lnTo>
                  <a:lnTo>
                    <a:pt x="1046894" y="282301"/>
                  </a:lnTo>
                  <a:lnTo>
                    <a:pt x="1023461" y="244460"/>
                  </a:lnTo>
                  <a:lnTo>
                    <a:pt x="997050" y="208708"/>
                  </a:lnTo>
                  <a:lnTo>
                    <a:pt x="967827" y="175207"/>
                  </a:lnTo>
                  <a:lnTo>
                    <a:pt x="935960" y="144122"/>
                  </a:lnTo>
                  <a:lnTo>
                    <a:pt x="901617" y="115616"/>
                  </a:lnTo>
                  <a:lnTo>
                    <a:pt x="864964" y="89852"/>
                  </a:lnTo>
                  <a:lnTo>
                    <a:pt x="826169" y="66994"/>
                  </a:lnTo>
                  <a:lnTo>
                    <a:pt x="785399" y="47204"/>
                  </a:lnTo>
                  <a:lnTo>
                    <a:pt x="742822" y="30646"/>
                  </a:lnTo>
                  <a:lnTo>
                    <a:pt x="698604" y="17483"/>
                  </a:lnTo>
                  <a:lnTo>
                    <a:pt x="652914" y="7879"/>
                  </a:lnTo>
                  <a:lnTo>
                    <a:pt x="605918" y="1997"/>
                  </a:lnTo>
                  <a:lnTo>
                    <a:pt x="5577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38216" y="900683"/>
              <a:ext cx="1115695" cy="1088390"/>
            </a:xfrm>
            <a:custGeom>
              <a:avLst/>
              <a:gdLst/>
              <a:ahLst/>
              <a:cxnLst/>
              <a:rect l="l" t="t" r="r" b="b"/>
              <a:pathLst>
                <a:path w="1115695" h="1088389">
                  <a:moveTo>
                    <a:pt x="0" y="544067"/>
                  </a:moveTo>
                  <a:lnTo>
                    <a:pt x="2047" y="497123"/>
                  </a:lnTo>
                  <a:lnTo>
                    <a:pt x="8076" y="451287"/>
                  </a:lnTo>
                  <a:lnTo>
                    <a:pt x="17921" y="406724"/>
                  </a:lnTo>
                  <a:lnTo>
                    <a:pt x="31414" y="363596"/>
                  </a:lnTo>
                  <a:lnTo>
                    <a:pt x="48387" y="322068"/>
                  </a:lnTo>
                  <a:lnTo>
                    <a:pt x="68673" y="282301"/>
                  </a:lnTo>
                  <a:lnTo>
                    <a:pt x="92106" y="244460"/>
                  </a:lnTo>
                  <a:lnTo>
                    <a:pt x="118517" y="208708"/>
                  </a:lnTo>
                  <a:lnTo>
                    <a:pt x="147740" y="175207"/>
                  </a:lnTo>
                  <a:lnTo>
                    <a:pt x="179607" y="144122"/>
                  </a:lnTo>
                  <a:lnTo>
                    <a:pt x="213950" y="115616"/>
                  </a:lnTo>
                  <a:lnTo>
                    <a:pt x="250603" y="89852"/>
                  </a:lnTo>
                  <a:lnTo>
                    <a:pt x="289398" y="66994"/>
                  </a:lnTo>
                  <a:lnTo>
                    <a:pt x="330168" y="47204"/>
                  </a:lnTo>
                  <a:lnTo>
                    <a:pt x="372745" y="30646"/>
                  </a:lnTo>
                  <a:lnTo>
                    <a:pt x="416963" y="17483"/>
                  </a:lnTo>
                  <a:lnTo>
                    <a:pt x="462653" y="7879"/>
                  </a:lnTo>
                  <a:lnTo>
                    <a:pt x="509649" y="1997"/>
                  </a:lnTo>
                  <a:lnTo>
                    <a:pt x="557784" y="0"/>
                  </a:lnTo>
                  <a:lnTo>
                    <a:pt x="605918" y="1997"/>
                  </a:lnTo>
                  <a:lnTo>
                    <a:pt x="652914" y="7879"/>
                  </a:lnTo>
                  <a:lnTo>
                    <a:pt x="698604" y="17483"/>
                  </a:lnTo>
                  <a:lnTo>
                    <a:pt x="742822" y="30646"/>
                  </a:lnTo>
                  <a:lnTo>
                    <a:pt x="785399" y="47204"/>
                  </a:lnTo>
                  <a:lnTo>
                    <a:pt x="826169" y="66994"/>
                  </a:lnTo>
                  <a:lnTo>
                    <a:pt x="864964" y="89852"/>
                  </a:lnTo>
                  <a:lnTo>
                    <a:pt x="901617" y="115616"/>
                  </a:lnTo>
                  <a:lnTo>
                    <a:pt x="935960" y="144122"/>
                  </a:lnTo>
                  <a:lnTo>
                    <a:pt x="967827" y="175207"/>
                  </a:lnTo>
                  <a:lnTo>
                    <a:pt x="997050" y="208708"/>
                  </a:lnTo>
                  <a:lnTo>
                    <a:pt x="1023461" y="244460"/>
                  </a:lnTo>
                  <a:lnTo>
                    <a:pt x="1046894" y="282301"/>
                  </a:lnTo>
                  <a:lnTo>
                    <a:pt x="1067180" y="322068"/>
                  </a:lnTo>
                  <a:lnTo>
                    <a:pt x="1084153" y="363596"/>
                  </a:lnTo>
                  <a:lnTo>
                    <a:pt x="1097646" y="406724"/>
                  </a:lnTo>
                  <a:lnTo>
                    <a:pt x="1107491" y="451287"/>
                  </a:lnTo>
                  <a:lnTo>
                    <a:pt x="1113520" y="497123"/>
                  </a:lnTo>
                  <a:lnTo>
                    <a:pt x="1115567" y="544067"/>
                  </a:lnTo>
                  <a:lnTo>
                    <a:pt x="1113520" y="591012"/>
                  </a:lnTo>
                  <a:lnTo>
                    <a:pt x="1107491" y="636848"/>
                  </a:lnTo>
                  <a:lnTo>
                    <a:pt x="1097646" y="681411"/>
                  </a:lnTo>
                  <a:lnTo>
                    <a:pt x="1084153" y="724539"/>
                  </a:lnTo>
                  <a:lnTo>
                    <a:pt x="1067180" y="766067"/>
                  </a:lnTo>
                  <a:lnTo>
                    <a:pt x="1046894" y="805834"/>
                  </a:lnTo>
                  <a:lnTo>
                    <a:pt x="1023461" y="843675"/>
                  </a:lnTo>
                  <a:lnTo>
                    <a:pt x="997050" y="879427"/>
                  </a:lnTo>
                  <a:lnTo>
                    <a:pt x="967827" y="912928"/>
                  </a:lnTo>
                  <a:lnTo>
                    <a:pt x="935960" y="944013"/>
                  </a:lnTo>
                  <a:lnTo>
                    <a:pt x="901617" y="972519"/>
                  </a:lnTo>
                  <a:lnTo>
                    <a:pt x="864964" y="998283"/>
                  </a:lnTo>
                  <a:lnTo>
                    <a:pt x="826169" y="1021141"/>
                  </a:lnTo>
                  <a:lnTo>
                    <a:pt x="785399" y="1040931"/>
                  </a:lnTo>
                  <a:lnTo>
                    <a:pt x="742822" y="1057489"/>
                  </a:lnTo>
                  <a:lnTo>
                    <a:pt x="698604" y="1070652"/>
                  </a:lnTo>
                  <a:lnTo>
                    <a:pt x="652914" y="1080256"/>
                  </a:lnTo>
                  <a:lnTo>
                    <a:pt x="605918" y="1086138"/>
                  </a:lnTo>
                  <a:lnTo>
                    <a:pt x="557784" y="1088136"/>
                  </a:lnTo>
                  <a:lnTo>
                    <a:pt x="509649" y="1086138"/>
                  </a:lnTo>
                  <a:lnTo>
                    <a:pt x="462653" y="1080256"/>
                  </a:lnTo>
                  <a:lnTo>
                    <a:pt x="416963" y="1070652"/>
                  </a:lnTo>
                  <a:lnTo>
                    <a:pt x="372745" y="1057489"/>
                  </a:lnTo>
                  <a:lnTo>
                    <a:pt x="330168" y="1040931"/>
                  </a:lnTo>
                  <a:lnTo>
                    <a:pt x="289398" y="1021141"/>
                  </a:lnTo>
                  <a:lnTo>
                    <a:pt x="250603" y="998283"/>
                  </a:lnTo>
                  <a:lnTo>
                    <a:pt x="213950" y="972519"/>
                  </a:lnTo>
                  <a:lnTo>
                    <a:pt x="179607" y="944013"/>
                  </a:lnTo>
                  <a:lnTo>
                    <a:pt x="147740" y="912928"/>
                  </a:lnTo>
                  <a:lnTo>
                    <a:pt x="118517" y="879427"/>
                  </a:lnTo>
                  <a:lnTo>
                    <a:pt x="92106" y="843675"/>
                  </a:lnTo>
                  <a:lnTo>
                    <a:pt x="68673" y="805834"/>
                  </a:lnTo>
                  <a:lnTo>
                    <a:pt x="48387" y="766067"/>
                  </a:lnTo>
                  <a:lnTo>
                    <a:pt x="31414" y="724539"/>
                  </a:lnTo>
                  <a:lnTo>
                    <a:pt x="17921" y="681411"/>
                  </a:lnTo>
                  <a:lnTo>
                    <a:pt x="8076" y="636848"/>
                  </a:lnTo>
                  <a:lnTo>
                    <a:pt x="2047" y="591012"/>
                  </a:lnTo>
                  <a:lnTo>
                    <a:pt x="0" y="544067"/>
                  </a:lnTo>
                  <a:close/>
                </a:path>
              </a:pathLst>
            </a:custGeom>
            <a:ln w="571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9007" y="1100327"/>
              <a:ext cx="661415" cy="66293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ECB4FF-27F5-CBEC-AD1B-536897A3A08A}"/>
              </a:ext>
            </a:extLst>
          </p:cNvPr>
          <p:cNvSpPr/>
          <p:nvPr/>
        </p:nvSpPr>
        <p:spPr>
          <a:xfrm>
            <a:off x="0" y="19810"/>
            <a:ext cx="12192000" cy="6838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996" rIns="0" bIns="0" rtlCol="0">
            <a:spAutoFit/>
          </a:bodyPr>
          <a:lstStyle/>
          <a:p>
            <a:pPr marL="1470660">
              <a:lnSpc>
                <a:spcPct val="100000"/>
              </a:lnSpc>
              <a:spcBef>
                <a:spcPts val="100"/>
              </a:spcBef>
            </a:pPr>
            <a:r>
              <a:rPr dirty="0"/>
              <a:t>Selenium</a:t>
            </a:r>
            <a:r>
              <a:rPr spc="-10" dirty="0"/>
              <a:t> </a:t>
            </a:r>
            <a:r>
              <a:rPr dirty="0"/>
              <a:t>WebDriver</a:t>
            </a:r>
            <a:r>
              <a:rPr spc="-20" dirty="0"/>
              <a:t> </a:t>
            </a:r>
            <a:r>
              <a:rPr spc="-10" dirty="0"/>
              <a:t>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6577" y="1039349"/>
            <a:ext cx="7416560" cy="52936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809DD8-1944-5B3B-09B3-689B2A1F6826}"/>
              </a:ext>
            </a:extLst>
          </p:cNvPr>
          <p:cNvSpPr/>
          <p:nvPr/>
        </p:nvSpPr>
        <p:spPr>
          <a:xfrm>
            <a:off x="0" y="19810"/>
            <a:ext cx="12192000" cy="6838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bject 2"/>
          <p:cNvSpPr txBox="1"/>
          <p:nvPr/>
        </p:nvSpPr>
        <p:spPr>
          <a:xfrm>
            <a:off x="1217472" y="1743942"/>
            <a:ext cx="10216515" cy="3227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marR="5080" indent="-515620">
              <a:lnSpc>
                <a:spcPct val="150100"/>
              </a:lnSpc>
              <a:spcBef>
                <a:spcPts val="100"/>
              </a:spcBef>
              <a:buAutoNum type="arabicPeriod"/>
              <a:tabLst>
                <a:tab pos="527685" algn="l"/>
              </a:tabLst>
            </a:pP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It</a:t>
            </a:r>
            <a:r>
              <a:rPr sz="2800" b="1" spc="210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is</a:t>
            </a:r>
            <a:r>
              <a:rPr sz="2800" b="1" spc="210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a</a:t>
            </a:r>
            <a:r>
              <a:rPr sz="2800" b="1" spc="22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spc="-25" dirty="0">
                <a:solidFill>
                  <a:srgbClr val="2E5496"/>
                </a:solidFill>
                <a:latin typeface="Carlito"/>
                <a:cs typeface="Carlito"/>
              </a:rPr>
              <a:t>well-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designed</a:t>
            </a:r>
            <a:r>
              <a:rPr sz="2800" b="1" spc="21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spc="-20" dirty="0">
                <a:solidFill>
                  <a:srgbClr val="2E5496"/>
                </a:solidFill>
                <a:latin typeface="Carlito"/>
                <a:cs typeface="Carlito"/>
              </a:rPr>
              <a:t>object-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oriented</a:t>
            </a:r>
            <a:r>
              <a:rPr sz="2800" b="1" spc="210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API</a:t>
            </a:r>
            <a:r>
              <a:rPr sz="2800" b="1" spc="220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developed</a:t>
            </a:r>
            <a:r>
              <a:rPr sz="2800" b="1" spc="220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to</a:t>
            </a:r>
            <a:r>
              <a:rPr sz="2800" b="1" spc="204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2E5496"/>
                </a:solidFill>
                <a:latin typeface="Carlito"/>
                <a:cs typeface="Carlito"/>
              </a:rPr>
              <a:t>automate 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web</a:t>
            </a:r>
            <a:r>
              <a:rPr sz="2800" b="1" spc="-8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and</a:t>
            </a:r>
            <a:r>
              <a:rPr sz="2800" b="1" spc="-8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mobile</a:t>
            </a:r>
            <a:r>
              <a:rPr sz="2800" b="1" spc="-8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2E5496"/>
                </a:solidFill>
                <a:latin typeface="Carlito"/>
                <a:cs typeface="Carlito"/>
              </a:rPr>
              <a:t>software</a:t>
            </a:r>
            <a:r>
              <a:rPr sz="2800" b="1" spc="-80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2E5496"/>
                </a:solidFill>
                <a:latin typeface="Carlito"/>
                <a:cs typeface="Carlito"/>
              </a:rPr>
              <a:t>applications</a:t>
            </a:r>
            <a:r>
              <a:rPr sz="2800" b="1" spc="-8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testing</a:t>
            </a:r>
            <a:r>
              <a:rPr sz="2800" b="1" spc="-7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2E5496"/>
                </a:solidFill>
                <a:latin typeface="Carlito"/>
                <a:cs typeface="Carlito"/>
              </a:rPr>
              <a:t>process</a:t>
            </a:r>
            <a:endParaRPr sz="2800" dirty="0">
              <a:latin typeface="Carlito"/>
              <a:cs typeface="Carlito"/>
            </a:endParaRPr>
          </a:p>
          <a:p>
            <a:pPr marL="527685" indent="-514984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527685" algn="l"/>
              </a:tabLst>
            </a:pP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It</a:t>
            </a:r>
            <a:r>
              <a:rPr sz="2800" b="1" spc="-5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is</a:t>
            </a:r>
            <a:r>
              <a:rPr sz="2800" b="1" spc="-6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2E5496"/>
                </a:solidFill>
                <a:latin typeface="Carlito"/>
                <a:cs typeface="Carlito"/>
              </a:rPr>
              <a:t>faster</a:t>
            </a:r>
            <a:r>
              <a:rPr sz="2800" b="1" spc="-4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than</a:t>
            </a:r>
            <a:r>
              <a:rPr sz="2800" b="1" spc="-4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Selenium</a:t>
            </a:r>
            <a:r>
              <a:rPr sz="2800" b="1" spc="-4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spc="-25" dirty="0">
                <a:solidFill>
                  <a:srgbClr val="2E5496"/>
                </a:solidFill>
                <a:latin typeface="Carlito"/>
                <a:cs typeface="Carlito"/>
              </a:rPr>
              <a:t>RC</a:t>
            </a:r>
            <a:endParaRPr sz="2800" dirty="0">
              <a:latin typeface="Carlito"/>
              <a:cs typeface="Carlito"/>
            </a:endParaRPr>
          </a:p>
          <a:p>
            <a:pPr marL="527685" indent="-514984">
              <a:lnSpc>
                <a:spcPct val="100000"/>
              </a:lnSpc>
              <a:spcBef>
                <a:spcPts val="1685"/>
              </a:spcBef>
              <a:buAutoNum type="arabicPeriod"/>
              <a:tabLst>
                <a:tab pos="527685" algn="l"/>
              </a:tabLst>
            </a:pP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Selenium</a:t>
            </a:r>
            <a:r>
              <a:rPr sz="2800" b="1" spc="-7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spc="-20" dirty="0">
                <a:solidFill>
                  <a:srgbClr val="2E5496"/>
                </a:solidFill>
                <a:latin typeface="Carlito"/>
                <a:cs typeface="Carlito"/>
              </a:rPr>
              <a:t>WebDriver</a:t>
            </a:r>
            <a:r>
              <a:rPr sz="2800" b="1" spc="-5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directly</a:t>
            </a:r>
            <a:r>
              <a:rPr sz="2800" b="1" spc="-6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talks</a:t>
            </a:r>
            <a:r>
              <a:rPr sz="2800" b="1" spc="-80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to</a:t>
            </a:r>
            <a:r>
              <a:rPr sz="2800" b="1" spc="-90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the</a:t>
            </a:r>
            <a:r>
              <a:rPr sz="2800" b="1" spc="-80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2E5496"/>
                </a:solidFill>
                <a:latin typeface="Carlito"/>
                <a:cs typeface="Carlito"/>
              </a:rPr>
              <a:t>browser</a:t>
            </a:r>
            <a:endParaRPr sz="2800" dirty="0">
              <a:latin typeface="Carlito"/>
              <a:cs typeface="Carlito"/>
            </a:endParaRPr>
          </a:p>
          <a:p>
            <a:pPr marL="527685" indent="-514984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527685" algn="l"/>
              </a:tabLst>
            </a:pP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It’s</a:t>
            </a:r>
            <a:r>
              <a:rPr sz="2800" b="1" spc="-70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API</a:t>
            </a:r>
            <a:r>
              <a:rPr sz="2800" b="1" spc="-70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is</a:t>
            </a:r>
            <a:r>
              <a:rPr sz="2800" b="1" spc="-6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more</a:t>
            </a:r>
            <a:r>
              <a:rPr sz="2800" b="1" spc="-70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concise</a:t>
            </a:r>
            <a:r>
              <a:rPr sz="2800" b="1" spc="-7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than</a:t>
            </a:r>
            <a:r>
              <a:rPr sz="2800" b="1" spc="-7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Selenium</a:t>
            </a:r>
            <a:r>
              <a:rPr sz="2800" b="1" spc="-5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spc="-25" dirty="0">
                <a:solidFill>
                  <a:srgbClr val="2E5496"/>
                </a:solidFill>
                <a:latin typeface="Carlito"/>
                <a:cs typeface="Carlito"/>
              </a:rPr>
              <a:t>RC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0214" y="595960"/>
            <a:ext cx="76796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Selenium</a:t>
            </a:r>
            <a:r>
              <a:rPr spc="-55" dirty="0"/>
              <a:t> </a:t>
            </a:r>
            <a:r>
              <a:rPr dirty="0"/>
              <a:t>WebDriver</a:t>
            </a:r>
            <a:r>
              <a:rPr spc="-60" dirty="0"/>
              <a:t> </a:t>
            </a:r>
            <a:r>
              <a:rPr spc="-10" dirty="0"/>
              <a:t>Architecture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647F07-273E-2F01-9927-D45FB2BFFE06}"/>
              </a:ext>
            </a:extLst>
          </p:cNvPr>
          <p:cNvSpPr/>
          <p:nvPr/>
        </p:nvSpPr>
        <p:spPr>
          <a:xfrm>
            <a:off x="0" y="19810"/>
            <a:ext cx="12192000" cy="6838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bject 2"/>
          <p:cNvSpPr txBox="1"/>
          <p:nvPr/>
        </p:nvSpPr>
        <p:spPr>
          <a:xfrm>
            <a:off x="1384172" y="1555140"/>
            <a:ext cx="9890125" cy="386651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1780"/>
              </a:spcBef>
              <a:buAutoNum type="arabicPeriod" startAt="5"/>
              <a:tabLst>
                <a:tab pos="527685" algn="l"/>
              </a:tabLst>
            </a:pP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It</a:t>
            </a:r>
            <a:r>
              <a:rPr sz="2800" b="1" spc="-60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cannot</a:t>
            </a:r>
            <a:r>
              <a:rPr sz="2800" b="1" spc="-80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readily</a:t>
            </a:r>
            <a:r>
              <a:rPr sz="2800" b="1" spc="-40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support</a:t>
            </a:r>
            <a:r>
              <a:rPr sz="2800" b="1" spc="-7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new</a:t>
            </a:r>
            <a:r>
              <a:rPr sz="2800" b="1" spc="-5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spc="-35" dirty="0">
                <a:solidFill>
                  <a:srgbClr val="2E5496"/>
                </a:solidFill>
                <a:latin typeface="Carlito"/>
                <a:cs typeface="Carlito"/>
              </a:rPr>
              <a:t>browser,</a:t>
            </a:r>
            <a:r>
              <a:rPr sz="2800" b="1" spc="-70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but</a:t>
            </a:r>
            <a:r>
              <a:rPr sz="2800" b="1" spc="-6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RC</a:t>
            </a:r>
            <a:r>
              <a:rPr sz="2800" b="1" spc="-6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spc="-25" dirty="0">
                <a:solidFill>
                  <a:srgbClr val="2E5496"/>
                </a:solidFill>
                <a:latin typeface="Carlito"/>
                <a:cs typeface="Carlito"/>
              </a:rPr>
              <a:t>can</a:t>
            </a:r>
            <a:endParaRPr sz="2800">
              <a:latin typeface="Carlito"/>
              <a:cs typeface="Carlito"/>
            </a:endParaRPr>
          </a:p>
          <a:p>
            <a:pPr marL="527685" marR="5080" indent="-515620">
              <a:lnSpc>
                <a:spcPts val="5040"/>
              </a:lnSpc>
              <a:spcBef>
                <a:spcPts val="445"/>
              </a:spcBef>
              <a:buAutoNum type="arabicPeriod" startAt="5"/>
              <a:tabLst>
                <a:tab pos="527685" algn="l"/>
              </a:tabLst>
            </a:pP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It</a:t>
            </a:r>
            <a:r>
              <a:rPr sz="2800" b="1" spc="-50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doesn’t</a:t>
            </a:r>
            <a:r>
              <a:rPr sz="2800" b="1" spc="-2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have</a:t>
            </a:r>
            <a:r>
              <a:rPr sz="2800" b="1" spc="-4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a</a:t>
            </a:r>
            <a:r>
              <a:rPr sz="2800" b="1" spc="-3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2E5496"/>
                </a:solidFill>
                <a:latin typeface="Carlito"/>
                <a:cs typeface="Carlito"/>
              </a:rPr>
              <a:t>built-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in</a:t>
            </a:r>
            <a:r>
              <a:rPr sz="2800" b="1" spc="-50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command</a:t>
            </a:r>
            <a:r>
              <a:rPr sz="2800" b="1" spc="-4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for</a:t>
            </a:r>
            <a:r>
              <a:rPr sz="2800" b="1" spc="-30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automatic</a:t>
            </a:r>
            <a:r>
              <a:rPr sz="2800" b="1" spc="-2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2E5496"/>
                </a:solidFill>
                <a:latin typeface="Carlito"/>
                <a:cs typeface="Carlito"/>
              </a:rPr>
              <a:t>generation</a:t>
            </a:r>
            <a:r>
              <a:rPr sz="2800" b="1" spc="-4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spc="-25" dirty="0">
                <a:solidFill>
                  <a:srgbClr val="2E5496"/>
                </a:solidFill>
                <a:latin typeface="Carlito"/>
                <a:cs typeface="Carlito"/>
              </a:rPr>
              <a:t>of 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test</a:t>
            </a:r>
            <a:r>
              <a:rPr sz="2800" b="1" spc="-9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2E5496"/>
                </a:solidFill>
                <a:latin typeface="Carlito"/>
                <a:cs typeface="Carlito"/>
              </a:rPr>
              <a:t>results</a:t>
            </a:r>
            <a:endParaRPr sz="2800">
              <a:latin typeface="Carlito"/>
              <a:cs typeface="Carlito"/>
            </a:endParaRPr>
          </a:p>
          <a:p>
            <a:pPr marL="527685" indent="-514984">
              <a:lnSpc>
                <a:spcPct val="100000"/>
              </a:lnSpc>
              <a:spcBef>
                <a:spcPts val="1235"/>
              </a:spcBef>
              <a:buAutoNum type="arabicPeriod" startAt="5"/>
              <a:tabLst>
                <a:tab pos="527685" algn="l"/>
              </a:tabLst>
            </a:pP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It</a:t>
            </a:r>
            <a:r>
              <a:rPr sz="2800" b="1" spc="-50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doesn’t</a:t>
            </a:r>
            <a:r>
              <a:rPr sz="2800" b="1" spc="-5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support</a:t>
            </a:r>
            <a:r>
              <a:rPr sz="2800" b="1" spc="-5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window</a:t>
            </a:r>
            <a:r>
              <a:rPr sz="2800" b="1" spc="-70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base</a:t>
            </a:r>
            <a:r>
              <a:rPr sz="2800" b="1" spc="-40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spc="-20" dirty="0">
                <a:solidFill>
                  <a:srgbClr val="2E5496"/>
                </a:solidFill>
                <a:latin typeface="Carlito"/>
                <a:cs typeface="Carlito"/>
              </a:rPr>
              <a:t>apps</a:t>
            </a:r>
            <a:endParaRPr sz="2800">
              <a:latin typeface="Carlito"/>
              <a:cs typeface="Carlito"/>
            </a:endParaRPr>
          </a:p>
          <a:p>
            <a:pPr marL="527685" marR="5080" indent="-515620">
              <a:lnSpc>
                <a:spcPct val="150000"/>
              </a:lnSpc>
              <a:spcBef>
                <a:spcPts val="5"/>
              </a:spcBef>
              <a:buAutoNum type="arabicPeriod" startAt="5"/>
              <a:tabLst>
                <a:tab pos="527685" algn="l"/>
                <a:tab pos="925830" algn="l"/>
                <a:tab pos="1986280" algn="l"/>
                <a:tab pos="3268345" algn="l"/>
                <a:tab pos="4601845" algn="l"/>
                <a:tab pos="5207000" algn="l"/>
                <a:tab pos="6320790" algn="l"/>
                <a:tab pos="8100059" algn="l"/>
                <a:tab pos="9363075" algn="l"/>
              </a:tabLst>
            </a:pPr>
            <a:r>
              <a:rPr sz="2800" b="1" spc="-25" dirty="0">
                <a:solidFill>
                  <a:srgbClr val="2E5496"/>
                </a:solidFill>
                <a:latin typeface="Carlito"/>
                <a:cs typeface="Carlito"/>
              </a:rPr>
              <a:t>It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	</a:t>
            </a:r>
            <a:r>
              <a:rPr sz="2800" b="1" spc="-10" dirty="0">
                <a:solidFill>
                  <a:srgbClr val="2E5496"/>
                </a:solidFill>
                <a:latin typeface="Carlito"/>
                <a:cs typeface="Carlito"/>
              </a:rPr>
              <a:t>needs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	</a:t>
            </a:r>
            <a:r>
              <a:rPr sz="2800" b="1" spc="-10" dirty="0">
                <a:solidFill>
                  <a:srgbClr val="2E5496"/>
                </a:solidFill>
                <a:latin typeface="Carlito"/>
                <a:cs typeface="Carlito"/>
              </a:rPr>
              <a:t>outside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	</a:t>
            </a:r>
            <a:r>
              <a:rPr sz="2800" b="1" spc="-10" dirty="0">
                <a:solidFill>
                  <a:srgbClr val="2E5496"/>
                </a:solidFill>
                <a:latin typeface="Carlito"/>
                <a:cs typeface="Carlito"/>
              </a:rPr>
              <a:t>support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	</a:t>
            </a:r>
            <a:r>
              <a:rPr sz="2800" b="1" spc="-25" dirty="0">
                <a:solidFill>
                  <a:srgbClr val="2E5496"/>
                </a:solidFill>
                <a:latin typeface="Carlito"/>
                <a:cs typeface="Carlito"/>
              </a:rPr>
              <a:t>for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	</a:t>
            </a:r>
            <a:r>
              <a:rPr sz="2800" b="1" spc="-10" dirty="0">
                <a:solidFill>
                  <a:srgbClr val="2E5496"/>
                </a:solidFill>
                <a:latin typeface="Carlito"/>
                <a:cs typeface="Carlito"/>
              </a:rPr>
              <a:t>report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	</a:t>
            </a:r>
            <a:r>
              <a:rPr sz="2800" b="1" spc="-10" dirty="0">
                <a:solidFill>
                  <a:srgbClr val="2E5496"/>
                </a:solidFill>
                <a:latin typeface="Carlito"/>
                <a:cs typeface="Carlito"/>
              </a:rPr>
              <a:t>generation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	</a:t>
            </a:r>
            <a:r>
              <a:rPr sz="2800" b="1" spc="-10" dirty="0">
                <a:solidFill>
                  <a:srgbClr val="2E5496"/>
                </a:solidFill>
                <a:latin typeface="Carlito"/>
                <a:cs typeface="Carlito"/>
              </a:rPr>
              <a:t>activity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	</a:t>
            </a:r>
            <a:r>
              <a:rPr sz="2800" b="1" spc="-40" dirty="0">
                <a:solidFill>
                  <a:srgbClr val="2E5496"/>
                </a:solidFill>
                <a:latin typeface="Carlito"/>
                <a:cs typeface="Carlito"/>
              </a:rPr>
              <a:t>like 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dependence</a:t>
            </a:r>
            <a:r>
              <a:rPr sz="2800" b="1" spc="-6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on</a:t>
            </a:r>
            <a:r>
              <a:rPr sz="2800" b="1" spc="-90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spc="-40" dirty="0">
                <a:solidFill>
                  <a:srgbClr val="2E5496"/>
                </a:solidFill>
                <a:latin typeface="Carlito"/>
                <a:cs typeface="Carlito"/>
              </a:rPr>
              <a:t>TestNG</a:t>
            </a:r>
            <a:r>
              <a:rPr sz="2800" b="1" spc="-5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2E5496"/>
                </a:solidFill>
                <a:latin typeface="Carlito"/>
                <a:cs typeface="Carlito"/>
              </a:rPr>
              <a:t>or</a:t>
            </a:r>
            <a:r>
              <a:rPr sz="2800" b="1" spc="-8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2E5496"/>
                </a:solidFill>
                <a:latin typeface="Carlito"/>
                <a:cs typeface="Carlito"/>
              </a:rPr>
              <a:t>Jenkins.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0214" y="595960"/>
            <a:ext cx="76796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Selenium</a:t>
            </a:r>
            <a:r>
              <a:rPr spc="-55" dirty="0"/>
              <a:t> </a:t>
            </a:r>
            <a:r>
              <a:rPr dirty="0"/>
              <a:t>WebDriver</a:t>
            </a:r>
            <a:r>
              <a:rPr spc="-60" dirty="0"/>
              <a:t> </a:t>
            </a:r>
            <a:r>
              <a:rPr spc="-10" dirty="0"/>
              <a:t>Architecture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47CBE9-5407-30FF-AAAF-F2918DDA01F9}"/>
              </a:ext>
            </a:extLst>
          </p:cNvPr>
          <p:cNvSpPr/>
          <p:nvPr/>
        </p:nvSpPr>
        <p:spPr>
          <a:xfrm>
            <a:off x="0" y="19810"/>
            <a:ext cx="12192000" cy="6838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4563" rIns="0" bIns="0" rtlCol="0">
            <a:spAutoFit/>
          </a:bodyPr>
          <a:lstStyle/>
          <a:p>
            <a:pPr marL="1409700">
              <a:lnSpc>
                <a:spcPct val="100000"/>
              </a:lnSpc>
              <a:spcBef>
                <a:spcPts val="100"/>
              </a:spcBef>
            </a:pPr>
            <a:r>
              <a:rPr dirty="0"/>
              <a:t>Selenium</a:t>
            </a:r>
            <a:r>
              <a:rPr spc="-10" dirty="0"/>
              <a:t> </a:t>
            </a:r>
            <a:r>
              <a:rPr dirty="0"/>
              <a:t>WebDriver</a:t>
            </a:r>
            <a:r>
              <a:rPr spc="-20" dirty="0"/>
              <a:t> </a:t>
            </a:r>
            <a:r>
              <a:rPr spc="-10" dirty="0"/>
              <a:t>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0332" y="1022582"/>
            <a:ext cx="8209048" cy="566703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31A00D-C41B-CC9F-A6CD-981813F1D59C}"/>
              </a:ext>
            </a:extLst>
          </p:cNvPr>
          <p:cNvSpPr/>
          <p:nvPr/>
        </p:nvSpPr>
        <p:spPr>
          <a:xfrm>
            <a:off x="0" y="19810"/>
            <a:ext cx="12192000" cy="6838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bject 2"/>
          <p:cNvSpPr txBox="1"/>
          <p:nvPr/>
        </p:nvSpPr>
        <p:spPr>
          <a:xfrm>
            <a:off x="1079398" y="1593291"/>
            <a:ext cx="1019492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55A11"/>
                </a:solidFill>
                <a:latin typeface="Verdana"/>
                <a:cs typeface="Verdana"/>
              </a:rPr>
              <a:t>Selenium</a:t>
            </a:r>
            <a:r>
              <a:rPr sz="2400" b="1" spc="145" dirty="0">
                <a:solidFill>
                  <a:srgbClr val="C55A11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C55A11"/>
                </a:solidFill>
                <a:latin typeface="Verdana"/>
                <a:cs typeface="Verdana"/>
              </a:rPr>
              <a:t>Grid</a:t>
            </a:r>
            <a:r>
              <a:rPr sz="2400" b="1" spc="155" dirty="0">
                <a:solidFill>
                  <a:srgbClr val="C55A11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is</a:t>
            </a:r>
            <a:r>
              <a:rPr sz="2400" b="1" spc="15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used</a:t>
            </a:r>
            <a:r>
              <a:rPr sz="2400" b="1" spc="14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to</a:t>
            </a:r>
            <a:r>
              <a:rPr sz="2400" b="1" spc="14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run</a:t>
            </a:r>
            <a:r>
              <a:rPr sz="2400" b="1" spc="15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Automation</a:t>
            </a:r>
            <a:r>
              <a:rPr sz="2400" b="1" spc="14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tests</a:t>
            </a:r>
            <a:r>
              <a:rPr sz="2400" b="1" spc="1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on</a:t>
            </a:r>
            <a:r>
              <a:rPr sz="2400" b="1" spc="15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multiple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browsers</a:t>
            </a:r>
            <a:r>
              <a:rPr sz="2400" b="1" spc="14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across</a:t>
            </a:r>
            <a:r>
              <a:rPr sz="2400" b="1" spc="15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multiple</a:t>
            </a:r>
            <a:r>
              <a:rPr sz="2400" b="1" spc="15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operating</a:t>
            </a:r>
            <a:r>
              <a:rPr sz="2400" b="1" spc="16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systems,</a:t>
            </a:r>
            <a:r>
              <a:rPr sz="2400" b="1" spc="14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machines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simultaneously.</a:t>
            </a:r>
            <a:r>
              <a:rPr sz="2400" b="1" spc="-6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It</a:t>
            </a:r>
            <a:r>
              <a:rPr sz="2400" b="1" spc="-7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supports</a:t>
            </a:r>
            <a:r>
              <a:rPr sz="2400" b="1" spc="-7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Parallel</a:t>
            </a:r>
            <a:r>
              <a:rPr sz="2400" b="1" spc="-6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Testing.</a:t>
            </a:r>
            <a:r>
              <a:rPr sz="2400" b="1" spc="-7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It</a:t>
            </a:r>
            <a:r>
              <a:rPr sz="2400" b="1" spc="-6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is</a:t>
            </a:r>
            <a:r>
              <a:rPr sz="2400" b="1" spc="-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used</a:t>
            </a:r>
            <a:r>
              <a:rPr sz="2400" b="1" spc="-6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20" dirty="0">
                <a:solidFill>
                  <a:srgbClr val="2E5496"/>
                </a:solidFill>
                <a:latin typeface="Verdana"/>
                <a:cs typeface="Verdana"/>
              </a:rPr>
              <a:t>only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for</a:t>
            </a:r>
            <a:r>
              <a:rPr sz="2400" b="1" spc="-2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Test</a:t>
            </a:r>
            <a:r>
              <a:rPr sz="2400" b="1" spc="-4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Execution.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2363" rIns="0" bIns="0" rtlCol="0">
            <a:spAutoFit/>
          </a:bodyPr>
          <a:lstStyle/>
          <a:p>
            <a:pPr marL="3712210">
              <a:lnSpc>
                <a:spcPct val="100000"/>
              </a:lnSpc>
              <a:spcBef>
                <a:spcPts val="105"/>
              </a:spcBef>
            </a:pPr>
            <a:r>
              <a:rPr dirty="0"/>
              <a:t>Selenium</a:t>
            </a:r>
            <a:r>
              <a:rPr spc="-15" dirty="0"/>
              <a:t> </a:t>
            </a:r>
            <a:r>
              <a:rPr spc="-20" dirty="0"/>
              <a:t>Grid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E8A1FB7-8904-0037-C5D1-2FA716C5D392}"/>
              </a:ext>
            </a:extLst>
          </p:cNvPr>
          <p:cNvSpPr/>
          <p:nvPr/>
        </p:nvSpPr>
        <p:spPr>
          <a:xfrm>
            <a:off x="0" y="19810"/>
            <a:ext cx="12192000" cy="6838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8584" rIns="0" bIns="0" rtlCol="0">
            <a:spAutoFit/>
          </a:bodyPr>
          <a:lstStyle/>
          <a:p>
            <a:pPr marL="432689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Features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81683" y="1272539"/>
            <a:ext cx="5016500" cy="4759960"/>
            <a:chOff x="1281683" y="1272539"/>
            <a:chExt cx="5016500" cy="4759960"/>
          </a:xfrm>
        </p:grpSpPr>
        <p:sp>
          <p:nvSpPr>
            <p:cNvPr id="4" name="object 4"/>
            <p:cNvSpPr/>
            <p:nvPr/>
          </p:nvSpPr>
          <p:spPr>
            <a:xfrm>
              <a:off x="3657600" y="1700783"/>
              <a:ext cx="2640330" cy="76200"/>
            </a:xfrm>
            <a:custGeom>
              <a:avLst/>
              <a:gdLst/>
              <a:ahLst/>
              <a:cxnLst/>
              <a:rect l="l" t="t" r="r" b="b"/>
              <a:pathLst>
                <a:path w="2640329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200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4921" y="44450"/>
                  </a:lnTo>
                  <a:lnTo>
                    <a:pt x="38100" y="44450"/>
                  </a:lnTo>
                  <a:lnTo>
                    <a:pt x="38100" y="31750"/>
                  </a:lnTo>
                  <a:lnTo>
                    <a:pt x="74921" y="31750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  <a:path w="2640329" h="76200">
                  <a:moveTo>
                    <a:pt x="2602103" y="0"/>
                  </a:moveTo>
                  <a:lnTo>
                    <a:pt x="2587255" y="2988"/>
                  </a:lnTo>
                  <a:lnTo>
                    <a:pt x="2575147" y="11144"/>
                  </a:lnTo>
                  <a:lnTo>
                    <a:pt x="2566991" y="23252"/>
                  </a:lnTo>
                  <a:lnTo>
                    <a:pt x="2564003" y="38100"/>
                  </a:lnTo>
                  <a:lnTo>
                    <a:pt x="2566991" y="52947"/>
                  </a:lnTo>
                  <a:lnTo>
                    <a:pt x="2575147" y="65055"/>
                  </a:lnTo>
                  <a:lnTo>
                    <a:pt x="2587255" y="73211"/>
                  </a:lnTo>
                  <a:lnTo>
                    <a:pt x="2602103" y="76200"/>
                  </a:lnTo>
                  <a:lnTo>
                    <a:pt x="2616950" y="73211"/>
                  </a:lnTo>
                  <a:lnTo>
                    <a:pt x="2629058" y="65055"/>
                  </a:lnTo>
                  <a:lnTo>
                    <a:pt x="2637214" y="52947"/>
                  </a:lnTo>
                  <a:lnTo>
                    <a:pt x="2638924" y="44450"/>
                  </a:lnTo>
                  <a:lnTo>
                    <a:pt x="2602103" y="44450"/>
                  </a:lnTo>
                  <a:lnTo>
                    <a:pt x="2602103" y="31750"/>
                  </a:lnTo>
                  <a:lnTo>
                    <a:pt x="2638924" y="31750"/>
                  </a:lnTo>
                  <a:lnTo>
                    <a:pt x="2637214" y="23252"/>
                  </a:lnTo>
                  <a:lnTo>
                    <a:pt x="2629058" y="11144"/>
                  </a:lnTo>
                  <a:lnTo>
                    <a:pt x="2616950" y="2988"/>
                  </a:lnTo>
                  <a:lnTo>
                    <a:pt x="2602103" y="0"/>
                  </a:lnTo>
                  <a:close/>
                </a:path>
                <a:path w="2640329" h="76200">
                  <a:moveTo>
                    <a:pt x="74921" y="31750"/>
                  </a:moveTo>
                  <a:lnTo>
                    <a:pt x="38100" y="31750"/>
                  </a:lnTo>
                  <a:lnTo>
                    <a:pt x="38100" y="44450"/>
                  </a:lnTo>
                  <a:lnTo>
                    <a:pt x="74921" y="44450"/>
                  </a:lnTo>
                  <a:lnTo>
                    <a:pt x="76200" y="38100"/>
                  </a:lnTo>
                  <a:lnTo>
                    <a:pt x="74921" y="31750"/>
                  </a:lnTo>
                  <a:close/>
                </a:path>
                <a:path w="2640329" h="76200">
                  <a:moveTo>
                    <a:pt x="2565281" y="31750"/>
                  </a:moveTo>
                  <a:lnTo>
                    <a:pt x="74921" y="31750"/>
                  </a:lnTo>
                  <a:lnTo>
                    <a:pt x="76200" y="38100"/>
                  </a:lnTo>
                  <a:lnTo>
                    <a:pt x="74921" y="44450"/>
                  </a:lnTo>
                  <a:lnTo>
                    <a:pt x="2565281" y="44450"/>
                  </a:lnTo>
                  <a:lnTo>
                    <a:pt x="2564003" y="38100"/>
                  </a:lnTo>
                  <a:lnTo>
                    <a:pt x="2565281" y="31750"/>
                  </a:lnTo>
                  <a:close/>
                </a:path>
                <a:path w="2640329" h="76200">
                  <a:moveTo>
                    <a:pt x="2638924" y="31750"/>
                  </a:moveTo>
                  <a:lnTo>
                    <a:pt x="2602103" y="31750"/>
                  </a:lnTo>
                  <a:lnTo>
                    <a:pt x="2602103" y="44450"/>
                  </a:lnTo>
                  <a:lnTo>
                    <a:pt x="2638924" y="44450"/>
                  </a:lnTo>
                  <a:lnTo>
                    <a:pt x="2640203" y="38100"/>
                  </a:lnTo>
                  <a:lnTo>
                    <a:pt x="2638924" y="31750"/>
                  </a:lnTo>
                  <a:close/>
                </a:path>
              </a:pathLst>
            </a:custGeom>
            <a:solidFill>
              <a:srgbClr val="006A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11167" y="5652516"/>
              <a:ext cx="2287270" cy="76200"/>
            </a:xfrm>
            <a:custGeom>
              <a:avLst/>
              <a:gdLst/>
              <a:ahLst/>
              <a:cxnLst/>
              <a:rect l="l" t="t" r="r" b="b"/>
              <a:pathLst>
                <a:path w="2287270" h="76200">
                  <a:moveTo>
                    <a:pt x="38100" y="0"/>
                  </a:moveTo>
                  <a:lnTo>
                    <a:pt x="23252" y="2993"/>
                  </a:lnTo>
                  <a:lnTo>
                    <a:pt x="11144" y="11158"/>
                  </a:lnTo>
                  <a:lnTo>
                    <a:pt x="2988" y="23268"/>
                  </a:lnTo>
                  <a:lnTo>
                    <a:pt x="0" y="38100"/>
                  </a:lnTo>
                  <a:lnTo>
                    <a:pt x="2988" y="52931"/>
                  </a:lnTo>
                  <a:lnTo>
                    <a:pt x="11144" y="65041"/>
                  </a:lnTo>
                  <a:lnTo>
                    <a:pt x="23252" y="73206"/>
                  </a:lnTo>
                  <a:lnTo>
                    <a:pt x="38100" y="76200"/>
                  </a:lnTo>
                  <a:lnTo>
                    <a:pt x="52947" y="73206"/>
                  </a:lnTo>
                  <a:lnTo>
                    <a:pt x="65055" y="65041"/>
                  </a:lnTo>
                  <a:lnTo>
                    <a:pt x="73211" y="52931"/>
                  </a:lnTo>
                  <a:lnTo>
                    <a:pt x="74920" y="44450"/>
                  </a:lnTo>
                  <a:lnTo>
                    <a:pt x="38100" y="44450"/>
                  </a:lnTo>
                  <a:lnTo>
                    <a:pt x="38100" y="31750"/>
                  </a:lnTo>
                  <a:lnTo>
                    <a:pt x="74920" y="31750"/>
                  </a:lnTo>
                  <a:lnTo>
                    <a:pt x="73211" y="23268"/>
                  </a:lnTo>
                  <a:lnTo>
                    <a:pt x="65055" y="11158"/>
                  </a:lnTo>
                  <a:lnTo>
                    <a:pt x="52947" y="2993"/>
                  </a:lnTo>
                  <a:lnTo>
                    <a:pt x="38100" y="0"/>
                  </a:lnTo>
                  <a:close/>
                </a:path>
                <a:path w="2287270" h="76200">
                  <a:moveTo>
                    <a:pt x="2248662" y="0"/>
                  </a:moveTo>
                  <a:lnTo>
                    <a:pt x="2233814" y="2993"/>
                  </a:lnTo>
                  <a:lnTo>
                    <a:pt x="2221706" y="11158"/>
                  </a:lnTo>
                  <a:lnTo>
                    <a:pt x="2213550" y="23268"/>
                  </a:lnTo>
                  <a:lnTo>
                    <a:pt x="2210562" y="38100"/>
                  </a:lnTo>
                  <a:lnTo>
                    <a:pt x="2213550" y="52931"/>
                  </a:lnTo>
                  <a:lnTo>
                    <a:pt x="2221706" y="65041"/>
                  </a:lnTo>
                  <a:lnTo>
                    <a:pt x="2233814" y="73206"/>
                  </a:lnTo>
                  <a:lnTo>
                    <a:pt x="2248662" y="76200"/>
                  </a:lnTo>
                  <a:lnTo>
                    <a:pt x="2263509" y="73206"/>
                  </a:lnTo>
                  <a:lnTo>
                    <a:pt x="2275617" y="65041"/>
                  </a:lnTo>
                  <a:lnTo>
                    <a:pt x="2283773" y="52931"/>
                  </a:lnTo>
                  <a:lnTo>
                    <a:pt x="2285482" y="44450"/>
                  </a:lnTo>
                  <a:lnTo>
                    <a:pt x="2248662" y="44450"/>
                  </a:lnTo>
                  <a:lnTo>
                    <a:pt x="2248662" y="31750"/>
                  </a:lnTo>
                  <a:lnTo>
                    <a:pt x="2285482" y="31750"/>
                  </a:lnTo>
                  <a:lnTo>
                    <a:pt x="2283773" y="23268"/>
                  </a:lnTo>
                  <a:lnTo>
                    <a:pt x="2275617" y="11158"/>
                  </a:lnTo>
                  <a:lnTo>
                    <a:pt x="2263509" y="2993"/>
                  </a:lnTo>
                  <a:lnTo>
                    <a:pt x="2248662" y="0"/>
                  </a:lnTo>
                  <a:close/>
                </a:path>
                <a:path w="2287270" h="76200">
                  <a:moveTo>
                    <a:pt x="74920" y="31750"/>
                  </a:moveTo>
                  <a:lnTo>
                    <a:pt x="38100" y="31750"/>
                  </a:lnTo>
                  <a:lnTo>
                    <a:pt x="38100" y="44450"/>
                  </a:lnTo>
                  <a:lnTo>
                    <a:pt x="74920" y="44450"/>
                  </a:lnTo>
                  <a:lnTo>
                    <a:pt x="76200" y="38100"/>
                  </a:lnTo>
                  <a:lnTo>
                    <a:pt x="74920" y="31750"/>
                  </a:lnTo>
                  <a:close/>
                </a:path>
                <a:path w="2287270" h="76200">
                  <a:moveTo>
                    <a:pt x="2211841" y="31750"/>
                  </a:moveTo>
                  <a:lnTo>
                    <a:pt x="74920" y="31750"/>
                  </a:lnTo>
                  <a:lnTo>
                    <a:pt x="76200" y="38100"/>
                  </a:lnTo>
                  <a:lnTo>
                    <a:pt x="74920" y="44450"/>
                  </a:lnTo>
                  <a:lnTo>
                    <a:pt x="2211841" y="44450"/>
                  </a:lnTo>
                  <a:lnTo>
                    <a:pt x="2210562" y="38100"/>
                  </a:lnTo>
                  <a:lnTo>
                    <a:pt x="2211841" y="31750"/>
                  </a:lnTo>
                  <a:close/>
                </a:path>
                <a:path w="2287270" h="76200">
                  <a:moveTo>
                    <a:pt x="2285482" y="31750"/>
                  </a:moveTo>
                  <a:lnTo>
                    <a:pt x="2248662" y="31750"/>
                  </a:lnTo>
                  <a:lnTo>
                    <a:pt x="2248662" y="44450"/>
                  </a:lnTo>
                  <a:lnTo>
                    <a:pt x="2285482" y="44450"/>
                  </a:lnTo>
                  <a:lnTo>
                    <a:pt x="2286762" y="38100"/>
                  </a:lnTo>
                  <a:lnTo>
                    <a:pt x="2285482" y="3175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52643" y="4236719"/>
              <a:ext cx="1144270" cy="76200"/>
            </a:xfrm>
            <a:custGeom>
              <a:avLst/>
              <a:gdLst/>
              <a:ahLst/>
              <a:cxnLst/>
              <a:rect l="l" t="t" r="r" b="b"/>
              <a:pathLst>
                <a:path w="1144270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099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199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4921" y="44449"/>
                  </a:lnTo>
                  <a:lnTo>
                    <a:pt x="38100" y="44449"/>
                  </a:lnTo>
                  <a:lnTo>
                    <a:pt x="38100" y="31749"/>
                  </a:lnTo>
                  <a:lnTo>
                    <a:pt x="74921" y="31749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  <a:path w="1144270" h="76200">
                  <a:moveTo>
                    <a:pt x="1105789" y="0"/>
                  </a:moveTo>
                  <a:lnTo>
                    <a:pt x="1090941" y="2988"/>
                  </a:lnTo>
                  <a:lnTo>
                    <a:pt x="1078833" y="11144"/>
                  </a:lnTo>
                  <a:lnTo>
                    <a:pt x="1070677" y="23252"/>
                  </a:lnTo>
                  <a:lnTo>
                    <a:pt x="1067689" y="38099"/>
                  </a:lnTo>
                  <a:lnTo>
                    <a:pt x="1070677" y="52947"/>
                  </a:lnTo>
                  <a:lnTo>
                    <a:pt x="1078833" y="65055"/>
                  </a:lnTo>
                  <a:lnTo>
                    <a:pt x="1090941" y="73211"/>
                  </a:lnTo>
                  <a:lnTo>
                    <a:pt x="1105789" y="76199"/>
                  </a:lnTo>
                  <a:lnTo>
                    <a:pt x="1120636" y="73211"/>
                  </a:lnTo>
                  <a:lnTo>
                    <a:pt x="1132744" y="65055"/>
                  </a:lnTo>
                  <a:lnTo>
                    <a:pt x="1140900" y="52947"/>
                  </a:lnTo>
                  <a:lnTo>
                    <a:pt x="1142610" y="44449"/>
                  </a:lnTo>
                  <a:lnTo>
                    <a:pt x="1105789" y="44449"/>
                  </a:lnTo>
                  <a:lnTo>
                    <a:pt x="1105789" y="31749"/>
                  </a:lnTo>
                  <a:lnTo>
                    <a:pt x="1142610" y="31749"/>
                  </a:lnTo>
                  <a:lnTo>
                    <a:pt x="1140900" y="23252"/>
                  </a:lnTo>
                  <a:lnTo>
                    <a:pt x="1132744" y="11144"/>
                  </a:lnTo>
                  <a:lnTo>
                    <a:pt x="1120636" y="2988"/>
                  </a:lnTo>
                  <a:lnTo>
                    <a:pt x="1105789" y="0"/>
                  </a:lnTo>
                  <a:close/>
                </a:path>
                <a:path w="1144270" h="76200">
                  <a:moveTo>
                    <a:pt x="74921" y="31749"/>
                  </a:moveTo>
                  <a:lnTo>
                    <a:pt x="38100" y="31749"/>
                  </a:lnTo>
                  <a:lnTo>
                    <a:pt x="38100" y="44449"/>
                  </a:lnTo>
                  <a:lnTo>
                    <a:pt x="74921" y="44449"/>
                  </a:lnTo>
                  <a:lnTo>
                    <a:pt x="76200" y="38099"/>
                  </a:lnTo>
                  <a:lnTo>
                    <a:pt x="74921" y="31749"/>
                  </a:lnTo>
                  <a:close/>
                </a:path>
                <a:path w="1144270" h="76200">
                  <a:moveTo>
                    <a:pt x="1068967" y="31749"/>
                  </a:moveTo>
                  <a:lnTo>
                    <a:pt x="74921" y="31749"/>
                  </a:lnTo>
                  <a:lnTo>
                    <a:pt x="76200" y="38099"/>
                  </a:lnTo>
                  <a:lnTo>
                    <a:pt x="74921" y="44449"/>
                  </a:lnTo>
                  <a:lnTo>
                    <a:pt x="1068967" y="44449"/>
                  </a:lnTo>
                  <a:lnTo>
                    <a:pt x="1067689" y="38099"/>
                  </a:lnTo>
                  <a:lnTo>
                    <a:pt x="1068967" y="31749"/>
                  </a:lnTo>
                  <a:close/>
                </a:path>
                <a:path w="1144270" h="76200">
                  <a:moveTo>
                    <a:pt x="1142610" y="31749"/>
                  </a:moveTo>
                  <a:lnTo>
                    <a:pt x="1105789" y="31749"/>
                  </a:lnTo>
                  <a:lnTo>
                    <a:pt x="1105789" y="44449"/>
                  </a:lnTo>
                  <a:lnTo>
                    <a:pt x="1142610" y="44449"/>
                  </a:lnTo>
                  <a:lnTo>
                    <a:pt x="1143889" y="38099"/>
                  </a:lnTo>
                  <a:lnTo>
                    <a:pt x="1142610" y="31749"/>
                  </a:lnTo>
                  <a:close/>
                </a:path>
              </a:pathLst>
            </a:custGeom>
            <a:solidFill>
              <a:srgbClr val="FDA2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10555" y="2820923"/>
              <a:ext cx="1087120" cy="76200"/>
            </a:xfrm>
            <a:custGeom>
              <a:avLst/>
              <a:gdLst/>
              <a:ahLst/>
              <a:cxnLst/>
              <a:rect l="l" t="t" r="r" b="b"/>
              <a:pathLst>
                <a:path w="1087120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200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4921" y="44450"/>
                  </a:lnTo>
                  <a:lnTo>
                    <a:pt x="38100" y="44450"/>
                  </a:lnTo>
                  <a:lnTo>
                    <a:pt x="38100" y="31750"/>
                  </a:lnTo>
                  <a:lnTo>
                    <a:pt x="74921" y="31750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  <a:path w="1087120" h="76200">
                  <a:moveTo>
                    <a:pt x="1049020" y="0"/>
                  </a:moveTo>
                  <a:lnTo>
                    <a:pt x="1034226" y="2988"/>
                  </a:lnTo>
                  <a:lnTo>
                    <a:pt x="1022111" y="11144"/>
                  </a:lnTo>
                  <a:lnTo>
                    <a:pt x="1013926" y="23252"/>
                  </a:lnTo>
                  <a:lnTo>
                    <a:pt x="1010920" y="38100"/>
                  </a:lnTo>
                  <a:lnTo>
                    <a:pt x="1013926" y="52947"/>
                  </a:lnTo>
                  <a:lnTo>
                    <a:pt x="1022111" y="65055"/>
                  </a:lnTo>
                  <a:lnTo>
                    <a:pt x="1034226" y="73211"/>
                  </a:lnTo>
                  <a:lnTo>
                    <a:pt x="1049020" y="76200"/>
                  </a:lnTo>
                  <a:lnTo>
                    <a:pt x="1063867" y="73211"/>
                  </a:lnTo>
                  <a:lnTo>
                    <a:pt x="1075975" y="65055"/>
                  </a:lnTo>
                  <a:lnTo>
                    <a:pt x="1084131" y="52947"/>
                  </a:lnTo>
                  <a:lnTo>
                    <a:pt x="1085841" y="44450"/>
                  </a:lnTo>
                  <a:lnTo>
                    <a:pt x="1049020" y="44450"/>
                  </a:lnTo>
                  <a:lnTo>
                    <a:pt x="1049020" y="31750"/>
                  </a:lnTo>
                  <a:lnTo>
                    <a:pt x="1085841" y="31750"/>
                  </a:lnTo>
                  <a:lnTo>
                    <a:pt x="1084131" y="23252"/>
                  </a:lnTo>
                  <a:lnTo>
                    <a:pt x="1075975" y="11144"/>
                  </a:lnTo>
                  <a:lnTo>
                    <a:pt x="1063867" y="2988"/>
                  </a:lnTo>
                  <a:lnTo>
                    <a:pt x="1049020" y="0"/>
                  </a:lnTo>
                  <a:close/>
                </a:path>
                <a:path w="1087120" h="76200">
                  <a:moveTo>
                    <a:pt x="74921" y="31750"/>
                  </a:moveTo>
                  <a:lnTo>
                    <a:pt x="38100" y="31750"/>
                  </a:lnTo>
                  <a:lnTo>
                    <a:pt x="38100" y="44450"/>
                  </a:lnTo>
                  <a:lnTo>
                    <a:pt x="74921" y="44450"/>
                  </a:lnTo>
                  <a:lnTo>
                    <a:pt x="76200" y="38100"/>
                  </a:lnTo>
                  <a:lnTo>
                    <a:pt x="74921" y="31750"/>
                  </a:lnTo>
                  <a:close/>
                </a:path>
                <a:path w="1087120" h="76200">
                  <a:moveTo>
                    <a:pt x="1012205" y="31750"/>
                  </a:moveTo>
                  <a:lnTo>
                    <a:pt x="74921" y="31750"/>
                  </a:lnTo>
                  <a:lnTo>
                    <a:pt x="76200" y="38100"/>
                  </a:lnTo>
                  <a:lnTo>
                    <a:pt x="74921" y="44450"/>
                  </a:lnTo>
                  <a:lnTo>
                    <a:pt x="1012205" y="44450"/>
                  </a:lnTo>
                  <a:lnTo>
                    <a:pt x="1010920" y="38100"/>
                  </a:lnTo>
                  <a:lnTo>
                    <a:pt x="1012205" y="31750"/>
                  </a:lnTo>
                  <a:close/>
                </a:path>
                <a:path w="1087120" h="76200">
                  <a:moveTo>
                    <a:pt x="1085841" y="31750"/>
                  </a:moveTo>
                  <a:lnTo>
                    <a:pt x="1049020" y="31750"/>
                  </a:lnTo>
                  <a:lnTo>
                    <a:pt x="1049020" y="44450"/>
                  </a:lnTo>
                  <a:lnTo>
                    <a:pt x="1085841" y="44450"/>
                  </a:lnTo>
                  <a:lnTo>
                    <a:pt x="1087120" y="38100"/>
                  </a:lnTo>
                  <a:lnTo>
                    <a:pt x="1085841" y="31750"/>
                  </a:lnTo>
                  <a:close/>
                </a:path>
              </a:pathLst>
            </a:custGeom>
            <a:solidFill>
              <a:srgbClr val="46B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81683" y="1952243"/>
              <a:ext cx="3845560" cy="3685540"/>
            </a:xfrm>
            <a:custGeom>
              <a:avLst/>
              <a:gdLst/>
              <a:ahLst/>
              <a:cxnLst/>
              <a:rect l="l" t="t" r="r" b="b"/>
              <a:pathLst>
                <a:path w="3845560" h="3685540">
                  <a:moveTo>
                    <a:pt x="1922526" y="0"/>
                  </a:moveTo>
                  <a:lnTo>
                    <a:pt x="1872907" y="601"/>
                  </a:lnTo>
                  <a:lnTo>
                    <a:pt x="1823598" y="2397"/>
                  </a:lnTo>
                  <a:lnTo>
                    <a:pt x="1774613" y="5372"/>
                  </a:lnTo>
                  <a:lnTo>
                    <a:pt x="1725969" y="9512"/>
                  </a:lnTo>
                  <a:lnTo>
                    <a:pt x="1677678" y="14802"/>
                  </a:lnTo>
                  <a:lnTo>
                    <a:pt x="1629758" y="21228"/>
                  </a:lnTo>
                  <a:lnTo>
                    <a:pt x="1582223" y="28776"/>
                  </a:lnTo>
                  <a:lnTo>
                    <a:pt x="1535087" y="37431"/>
                  </a:lnTo>
                  <a:lnTo>
                    <a:pt x="1488367" y="47178"/>
                  </a:lnTo>
                  <a:lnTo>
                    <a:pt x="1442077" y="58003"/>
                  </a:lnTo>
                  <a:lnTo>
                    <a:pt x="1396232" y="69892"/>
                  </a:lnTo>
                  <a:lnTo>
                    <a:pt x="1350848" y="82830"/>
                  </a:lnTo>
                  <a:lnTo>
                    <a:pt x="1305939" y="96803"/>
                  </a:lnTo>
                  <a:lnTo>
                    <a:pt x="1261521" y="111796"/>
                  </a:lnTo>
                  <a:lnTo>
                    <a:pt x="1217609" y="127795"/>
                  </a:lnTo>
                  <a:lnTo>
                    <a:pt x="1174218" y="144785"/>
                  </a:lnTo>
                  <a:lnTo>
                    <a:pt x="1131362" y="162752"/>
                  </a:lnTo>
                  <a:lnTo>
                    <a:pt x="1089058" y="181682"/>
                  </a:lnTo>
                  <a:lnTo>
                    <a:pt x="1047320" y="201559"/>
                  </a:lnTo>
                  <a:lnTo>
                    <a:pt x="1006163" y="222370"/>
                  </a:lnTo>
                  <a:lnTo>
                    <a:pt x="965602" y="244099"/>
                  </a:lnTo>
                  <a:lnTo>
                    <a:pt x="925653" y="266733"/>
                  </a:lnTo>
                  <a:lnTo>
                    <a:pt x="886331" y="290257"/>
                  </a:lnTo>
                  <a:lnTo>
                    <a:pt x="847650" y="314657"/>
                  </a:lnTo>
                  <a:lnTo>
                    <a:pt x="809626" y="339918"/>
                  </a:lnTo>
                  <a:lnTo>
                    <a:pt x="772274" y="366025"/>
                  </a:lnTo>
                  <a:lnTo>
                    <a:pt x="735609" y="392965"/>
                  </a:lnTo>
                  <a:lnTo>
                    <a:pt x="699646" y="420722"/>
                  </a:lnTo>
                  <a:lnTo>
                    <a:pt x="664400" y="449282"/>
                  </a:lnTo>
                  <a:lnTo>
                    <a:pt x="629887" y="478632"/>
                  </a:lnTo>
                  <a:lnTo>
                    <a:pt x="596121" y="508755"/>
                  </a:lnTo>
                  <a:lnTo>
                    <a:pt x="563118" y="539638"/>
                  </a:lnTo>
                  <a:lnTo>
                    <a:pt x="530892" y="571267"/>
                  </a:lnTo>
                  <a:lnTo>
                    <a:pt x="499459" y="603627"/>
                  </a:lnTo>
                  <a:lnTo>
                    <a:pt x="468833" y="636702"/>
                  </a:lnTo>
                  <a:lnTo>
                    <a:pt x="439031" y="670480"/>
                  </a:lnTo>
                  <a:lnTo>
                    <a:pt x="410067" y="704946"/>
                  </a:lnTo>
                  <a:lnTo>
                    <a:pt x="381955" y="740084"/>
                  </a:lnTo>
                  <a:lnTo>
                    <a:pt x="354713" y="775881"/>
                  </a:lnTo>
                  <a:lnTo>
                    <a:pt x="328353" y="812322"/>
                  </a:lnTo>
                  <a:lnTo>
                    <a:pt x="302892" y="849393"/>
                  </a:lnTo>
                  <a:lnTo>
                    <a:pt x="278344" y="887078"/>
                  </a:lnTo>
                  <a:lnTo>
                    <a:pt x="254726" y="925365"/>
                  </a:lnTo>
                  <a:lnTo>
                    <a:pt x="232050" y="964237"/>
                  </a:lnTo>
                  <a:lnTo>
                    <a:pt x="210334" y="1003682"/>
                  </a:lnTo>
                  <a:lnTo>
                    <a:pt x="189592" y="1043684"/>
                  </a:lnTo>
                  <a:lnTo>
                    <a:pt x="169839" y="1084228"/>
                  </a:lnTo>
                  <a:lnTo>
                    <a:pt x="151090" y="1125301"/>
                  </a:lnTo>
                  <a:lnTo>
                    <a:pt x="133360" y="1166888"/>
                  </a:lnTo>
                  <a:lnTo>
                    <a:pt x="116665" y="1208974"/>
                  </a:lnTo>
                  <a:lnTo>
                    <a:pt x="101019" y="1251545"/>
                  </a:lnTo>
                  <a:lnTo>
                    <a:pt x="86438" y="1294586"/>
                  </a:lnTo>
                  <a:lnTo>
                    <a:pt x="72936" y="1338084"/>
                  </a:lnTo>
                  <a:lnTo>
                    <a:pt x="60530" y="1382023"/>
                  </a:lnTo>
                  <a:lnTo>
                    <a:pt x="49233" y="1426389"/>
                  </a:lnTo>
                  <a:lnTo>
                    <a:pt x="39061" y="1471168"/>
                  </a:lnTo>
                  <a:lnTo>
                    <a:pt x="30029" y="1516345"/>
                  </a:lnTo>
                  <a:lnTo>
                    <a:pt x="22153" y="1561905"/>
                  </a:lnTo>
                  <a:lnTo>
                    <a:pt x="15447" y="1607835"/>
                  </a:lnTo>
                  <a:lnTo>
                    <a:pt x="9926" y="1654119"/>
                  </a:lnTo>
                  <a:lnTo>
                    <a:pt x="5606" y="1700744"/>
                  </a:lnTo>
                  <a:lnTo>
                    <a:pt x="2501" y="1747695"/>
                  </a:lnTo>
                  <a:lnTo>
                    <a:pt x="627" y="1794957"/>
                  </a:lnTo>
                  <a:lnTo>
                    <a:pt x="0" y="1842515"/>
                  </a:lnTo>
                  <a:lnTo>
                    <a:pt x="627" y="1890074"/>
                  </a:lnTo>
                  <a:lnTo>
                    <a:pt x="2501" y="1937336"/>
                  </a:lnTo>
                  <a:lnTo>
                    <a:pt x="5606" y="1984287"/>
                  </a:lnTo>
                  <a:lnTo>
                    <a:pt x="9926" y="2030912"/>
                  </a:lnTo>
                  <a:lnTo>
                    <a:pt x="15447" y="2077196"/>
                  </a:lnTo>
                  <a:lnTo>
                    <a:pt x="22153" y="2123126"/>
                  </a:lnTo>
                  <a:lnTo>
                    <a:pt x="30029" y="2168686"/>
                  </a:lnTo>
                  <a:lnTo>
                    <a:pt x="39061" y="2213863"/>
                  </a:lnTo>
                  <a:lnTo>
                    <a:pt x="49233" y="2258642"/>
                  </a:lnTo>
                  <a:lnTo>
                    <a:pt x="60530" y="2303008"/>
                  </a:lnTo>
                  <a:lnTo>
                    <a:pt x="72936" y="2346947"/>
                  </a:lnTo>
                  <a:lnTo>
                    <a:pt x="86438" y="2390445"/>
                  </a:lnTo>
                  <a:lnTo>
                    <a:pt x="101019" y="2433486"/>
                  </a:lnTo>
                  <a:lnTo>
                    <a:pt x="116665" y="2476057"/>
                  </a:lnTo>
                  <a:lnTo>
                    <a:pt x="133360" y="2518143"/>
                  </a:lnTo>
                  <a:lnTo>
                    <a:pt x="151090" y="2559730"/>
                  </a:lnTo>
                  <a:lnTo>
                    <a:pt x="169839" y="2600803"/>
                  </a:lnTo>
                  <a:lnTo>
                    <a:pt x="189592" y="2641347"/>
                  </a:lnTo>
                  <a:lnTo>
                    <a:pt x="210334" y="2681349"/>
                  </a:lnTo>
                  <a:lnTo>
                    <a:pt x="232050" y="2720794"/>
                  </a:lnTo>
                  <a:lnTo>
                    <a:pt x="254726" y="2759666"/>
                  </a:lnTo>
                  <a:lnTo>
                    <a:pt x="278344" y="2797953"/>
                  </a:lnTo>
                  <a:lnTo>
                    <a:pt x="302892" y="2835638"/>
                  </a:lnTo>
                  <a:lnTo>
                    <a:pt x="328353" y="2872709"/>
                  </a:lnTo>
                  <a:lnTo>
                    <a:pt x="354713" y="2909150"/>
                  </a:lnTo>
                  <a:lnTo>
                    <a:pt x="381955" y="2944947"/>
                  </a:lnTo>
                  <a:lnTo>
                    <a:pt x="410067" y="2980085"/>
                  </a:lnTo>
                  <a:lnTo>
                    <a:pt x="439031" y="3014551"/>
                  </a:lnTo>
                  <a:lnTo>
                    <a:pt x="468833" y="3048329"/>
                  </a:lnTo>
                  <a:lnTo>
                    <a:pt x="499459" y="3081404"/>
                  </a:lnTo>
                  <a:lnTo>
                    <a:pt x="530892" y="3113764"/>
                  </a:lnTo>
                  <a:lnTo>
                    <a:pt x="563118" y="3145393"/>
                  </a:lnTo>
                  <a:lnTo>
                    <a:pt x="596121" y="3176276"/>
                  </a:lnTo>
                  <a:lnTo>
                    <a:pt x="629887" y="3206399"/>
                  </a:lnTo>
                  <a:lnTo>
                    <a:pt x="664400" y="3235749"/>
                  </a:lnTo>
                  <a:lnTo>
                    <a:pt x="699646" y="3264309"/>
                  </a:lnTo>
                  <a:lnTo>
                    <a:pt x="735609" y="3292066"/>
                  </a:lnTo>
                  <a:lnTo>
                    <a:pt x="772274" y="3319006"/>
                  </a:lnTo>
                  <a:lnTo>
                    <a:pt x="809626" y="3345113"/>
                  </a:lnTo>
                  <a:lnTo>
                    <a:pt x="847650" y="3370374"/>
                  </a:lnTo>
                  <a:lnTo>
                    <a:pt x="886331" y="3394774"/>
                  </a:lnTo>
                  <a:lnTo>
                    <a:pt x="925653" y="3418298"/>
                  </a:lnTo>
                  <a:lnTo>
                    <a:pt x="965602" y="3440932"/>
                  </a:lnTo>
                  <a:lnTo>
                    <a:pt x="1006163" y="3462661"/>
                  </a:lnTo>
                  <a:lnTo>
                    <a:pt x="1047320" y="3483472"/>
                  </a:lnTo>
                  <a:lnTo>
                    <a:pt x="1089058" y="3503349"/>
                  </a:lnTo>
                  <a:lnTo>
                    <a:pt x="1131362" y="3522279"/>
                  </a:lnTo>
                  <a:lnTo>
                    <a:pt x="1174218" y="3540246"/>
                  </a:lnTo>
                  <a:lnTo>
                    <a:pt x="1217609" y="3557236"/>
                  </a:lnTo>
                  <a:lnTo>
                    <a:pt x="1261521" y="3573235"/>
                  </a:lnTo>
                  <a:lnTo>
                    <a:pt x="1305939" y="3588228"/>
                  </a:lnTo>
                  <a:lnTo>
                    <a:pt x="1350848" y="3602201"/>
                  </a:lnTo>
                  <a:lnTo>
                    <a:pt x="1396232" y="3615139"/>
                  </a:lnTo>
                  <a:lnTo>
                    <a:pt x="1442077" y="3627028"/>
                  </a:lnTo>
                  <a:lnTo>
                    <a:pt x="1488367" y="3637853"/>
                  </a:lnTo>
                  <a:lnTo>
                    <a:pt x="1535087" y="3647600"/>
                  </a:lnTo>
                  <a:lnTo>
                    <a:pt x="1582223" y="3656255"/>
                  </a:lnTo>
                  <a:lnTo>
                    <a:pt x="1629758" y="3663803"/>
                  </a:lnTo>
                  <a:lnTo>
                    <a:pt x="1677678" y="3670229"/>
                  </a:lnTo>
                  <a:lnTo>
                    <a:pt x="1725969" y="3675519"/>
                  </a:lnTo>
                  <a:lnTo>
                    <a:pt x="1774613" y="3679659"/>
                  </a:lnTo>
                  <a:lnTo>
                    <a:pt x="1823598" y="3682634"/>
                  </a:lnTo>
                  <a:lnTo>
                    <a:pt x="1872907" y="3684430"/>
                  </a:lnTo>
                  <a:lnTo>
                    <a:pt x="1922526" y="3685031"/>
                  </a:lnTo>
                  <a:lnTo>
                    <a:pt x="1972144" y="3684430"/>
                  </a:lnTo>
                  <a:lnTo>
                    <a:pt x="2021453" y="3682634"/>
                  </a:lnTo>
                  <a:lnTo>
                    <a:pt x="2070438" y="3679659"/>
                  </a:lnTo>
                  <a:lnTo>
                    <a:pt x="2119082" y="3675519"/>
                  </a:lnTo>
                  <a:lnTo>
                    <a:pt x="2167373" y="3670229"/>
                  </a:lnTo>
                  <a:lnTo>
                    <a:pt x="2215293" y="3663803"/>
                  </a:lnTo>
                  <a:lnTo>
                    <a:pt x="2262828" y="3656255"/>
                  </a:lnTo>
                  <a:lnTo>
                    <a:pt x="2309964" y="3647600"/>
                  </a:lnTo>
                  <a:lnTo>
                    <a:pt x="2356684" y="3637853"/>
                  </a:lnTo>
                  <a:lnTo>
                    <a:pt x="2402974" y="3627028"/>
                  </a:lnTo>
                  <a:lnTo>
                    <a:pt x="2448819" y="3615139"/>
                  </a:lnTo>
                  <a:lnTo>
                    <a:pt x="2494203" y="3602201"/>
                  </a:lnTo>
                  <a:lnTo>
                    <a:pt x="2539112" y="3588228"/>
                  </a:lnTo>
                  <a:lnTo>
                    <a:pt x="2583530" y="3573235"/>
                  </a:lnTo>
                  <a:lnTo>
                    <a:pt x="2627442" y="3557236"/>
                  </a:lnTo>
                  <a:lnTo>
                    <a:pt x="2670833" y="3540246"/>
                  </a:lnTo>
                  <a:lnTo>
                    <a:pt x="2713689" y="3522279"/>
                  </a:lnTo>
                  <a:lnTo>
                    <a:pt x="2755993" y="3503349"/>
                  </a:lnTo>
                  <a:lnTo>
                    <a:pt x="2797731" y="3483472"/>
                  </a:lnTo>
                  <a:lnTo>
                    <a:pt x="2838888" y="3462661"/>
                  </a:lnTo>
                  <a:lnTo>
                    <a:pt x="2879449" y="3440932"/>
                  </a:lnTo>
                  <a:lnTo>
                    <a:pt x="2919398" y="3418298"/>
                  </a:lnTo>
                  <a:lnTo>
                    <a:pt x="2958720" y="3394774"/>
                  </a:lnTo>
                  <a:lnTo>
                    <a:pt x="2997401" y="3370374"/>
                  </a:lnTo>
                  <a:lnTo>
                    <a:pt x="3035425" y="3345113"/>
                  </a:lnTo>
                  <a:lnTo>
                    <a:pt x="3072777" y="3319006"/>
                  </a:lnTo>
                  <a:lnTo>
                    <a:pt x="3109442" y="3292066"/>
                  </a:lnTo>
                  <a:lnTo>
                    <a:pt x="3145405" y="3264309"/>
                  </a:lnTo>
                  <a:lnTo>
                    <a:pt x="3180651" y="3235749"/>
                  </a:lnTo>
                  <a:lnTo>
                    <a:pt x="3215164" y="3206399"/>
                  </a:lnTo>
                  <a:lnTo>
                    <a:pt x="3248930" y="3176276"/>
                  </a:lnTo>
                  <a:lnTo>
                    <a:pt x="3281934" y="3145393"/>
                  </a:lnTo>
                  <a:lnTo>
                    <a:pt x="3314159" y="3113764"/>
                  </a:lnTo>
                  <a:lnTo>
                    <a:pt x="3345592" y="3081404"/>
                  </a:lnTo>
                  <a:lnTo>
                    <a:pt x="3376218" y="3048329"/>
                  </a:lnTo>
                  <a:lnTo>
                    <a:pt x="3406020" y="3014551"/>
                  </a:lnTo>
                  <a:lnTo>
                    <a:pt x="3434984" y="2980085"/>
                  </a:lnTo>
                  <a:lnTo>
                    <a:pt x="3463096" y="2944947"/>
                  </a:lnTo>
                  <a:lnTo>
                    <a:pt x="3490338" y="2909150"/>
                  </a:lnTo>
                  <a:lnTo>
                    <a:pt x="3516698" y="2872709"/>
                  </a:lnTo>
                  <a:lnTo>
                    <a:pt x="3542159" y="2835638"/>
                  </a:lnTo>
                  <a:lnTo>
                    <a:pt x="3566707" y="2797953"/>
                  </a:lnTo>
                  <a:lnTo>
                    <a:pt x="3590325" y="2759666"/>
                  </a:lnTo>
                  <a:lnTo>
                    <a:pt x="3613001" y="2720794"/>
                  </a:lnTo>
                  <a:lnTo>
                    <a:pt x="3634717" y="2681349"/>
                  </a:lnTo>
                  <a:lnTo>
                    <a:pt x="3655459" y="2641347"/>
                  </a:lnTo>
                  <a:lnTo>
                    <a:pt x="3675212" y="2600803"/>
                  </a:lnTo>
                  <a:lnTo>
                    <a:pt x="3693961" y="2559730"/>
                  </a:lnTo>
                  <a:lnTo>
                    <a:pt x="3711691" y="2518143"/>
                  </a:lnTo>
                  <a:lnTo>
                    <a:pt x="3728386" y="2476057"/>
                  </a:lnTo>
                  <a:lnTo>
                    <a:pt x="3744032" y="2433486"/>
                  </a:lnTo>
                  <a:lnTo>
                    <a:pt x="3758613" y="2390445"/>
                  </a:lnTo>
                  <a:lnTo>
                    <a:pt x="3772115" y="2346947"/>
                  </a:lnTo>
                  <a:lnTo>
                    <a:pt x="3784521" y="2303008"/>
                  </a:lnTo>
                  <a:lnTo>
                    <a:pt x="3795818" y="2258642"/>
                  </a:lnTo>
                  <a:lnTo>
                    <a:pt x="3805990" y="2213863"/>
                  </a:lnTo>
                  <a:lnTo>
                    <a:pt x="3815022" y="2168686"/>
                  </a:lnTo>
                  <a:lnTo>
                    <a:pt x="3822898" y="2123126"/>
                  </a:lnTo>
                  <a:lnTo>
                    <a:pt x="3829604" y="2077196"/>
                  </a:lnTo>
                  <a:lnTo>
                    <a:pt x="3835125" y="2030912"/>
                  </a:lnTo>
                  <a:lnTo>
                    <a:pt x="3839445" y="1984287"/>
                  </a:lnTo>
                  <a:lnTo>
                    <a:pt x="3842550" y="1937336"/>
                  </a:lnTo>
                  <a:lnTo>
                    <a:pt x="3844424" y="1890074"/>
                  </a:lnTo>
                  <a:lnTo>
                    <a:pt x="3845052" y="1842515"/>
                  </a:lnTo>
                  <a:lnTo>
                    <a:pt x="3844424" y="1794957"/>
                  </a:lnTo>
                  <a:lnTo>
                    <a:pt x="3842550" y="1747695"/>
                  </a:lnTo>
                  <a:lnTo>
                    <a:pt x="3839445" y="1700744"/>
                  </a:lnTo>
                  <a:lnTo>
                    <a:pt x="3835125" y="1654119"/>
                  </a:lnTo>
                  <a:lnTo>
                    <a:pt x="3829604" y="1607835"/>
                  </a:lnTo>
                  <a:lnTo>
                    <a:pt x="3822898" y="1561905"/>
                  </a:lnTo>
                  <a:lnTo>
                    <a:pt x="3815022" y="1516345"/>
                  </a:lnTo>
                  <a:lnTo>
                    <a:pt x="3805990" y="1471168"/>
                  </a:lnTo>
                  <a:lnTo>
                    <a:pt x="3795818" y="1426389"/>
                  </a:lnTo>
                  <a:lnTo>
                    <a:pt x="3784521" y="1382023"/>
                  </a:lnTo>
                  <a:lnTo>
                    <a:pt x="3772115" y="1338084"/>
                  </a:lnTo>
                  <a:lnTo>
                    <a:pt x="3758613" y="1294586"/>
                  </a:lnTo>
                  <a:lnTo>
                    <a:pt x="3744032" y="1251545"/>
                  </a:lnTo>
                  <a:lnTo>
                    <a:pt x="3728386" y="1208974"/>
                  </a:lnTo>
                  <a:lnTo>
                    <a:pt x="3711691" y="1166888"/>
                  </a:lnTo>
                  <a:lnTo>
                    <a:pt x="3693961" y="1125301"/>
                  </a:lnTo>
                  <a:lnTo>
                    <a:pt x="3675212" y="1084228"/>
                  </a:lnTo>
                  <a:lnTo>
                    <a:pt x="3655459" y="1043684"/>
                  </a:lnTo>
                  <a:lnTo>
                    <a:pt x="3634717" y="1003682"/>
                  </a:lnTo>
                  <a:lnTo>
                    <a:pt x="3613001" y="964237"/>
                  </a:lnTo>
                  <a:lnTo>
                    <a:pt x="3590325" y="925365"/>
                  </a:lnTo>
                  <a:lnTo>
                    <a:pt x="3566707" y="887078"/>
                  </a:lnTo>
                  <a:lnTo>
                    <a:pt x="3542159" y="849393"/>
                  </a:lnTo>
                  <a:lnTo>
                    <a:pt x="3516698" y="812322"/>
                  </a:lnTo>
                  <a:lnTo>
                    <a:pt x="3490338" y="775881"/>
                  </a:lnTo>
                  <a:lnTo>
                    <a:pt x="3463096" y="740084"/>
                  </a:lnTo>
                  <a:lnTo>
                    <a:pt x="3434984" y="704946"/>
                  </a:lnTo>
                  <a:lnTo>
                    <a:pt x="3406020" y="670480"/>
                  </a:lnTo>
                  <a:lnTo>
                    <a:pt x="3376218" y="636702"/>
                  </a:lnTo>
                  <a:lnTo>
                    <a:pt x="3345592" y="603627"/>
                  </a:lnTo>
                  <a:lnTo>
                    <a:pt x="3314159" y="571267"/>
                  </a:lnTo>
                  <a:lnTo>
                    <a:pt x="3281934" y="539638"/>
                  </a:lnTo>
                  <a:lnTo>
                    <a:pt x="3248930" y="508755"/>
                  </a:lnTo>
                  <a:lnTo>
                    <a:pt x="3215164" y="478632"/>
                  </a:lnTo>
                  <a:lnTo>
                    <a:pt x="3180651" y="449282"/>
                  </a:lnTo>
                  <a:lnTo>
                    <a:pt x="3145405" y="420722"/>
                  </a:lnTo>
                  <a:lnTo>
                    <a:pt x="3109442" y="392965"/>
                  </a:lnTo>
                  <a:lnTo>
                    <a:pt x="3072777" y="366025"/>
                  </a:lnTo>
                  <a:lnTo>
                    <a:pt x="3035425" y="339918"/>
                  </a:lnTo>
                  <a:lnTo>
                    <a:pt x="2997401" y="314657"/>
                  </a:lnTo>
                  <a:lnTo>
                    <a:pt x="2958720" y="290257"/>
                  </a:lnTo>
                  <a:lnTo>
                    <a:pt x="2919398" y="266733"/>
                  </a:lnTo>
                  <a:lnTo>
                    <a:pt x="2879449" y="244099"/>
                  </a:lnTo>
                  <a:lnTo>
                    <a:pt x="2838888" y="222370"/>
                  </a:lnTo>
                  <a:lnTo>
                    <a:pt x="2797731" y="201559"/>
                  </a:lnTo>
                  <a:lnTo>
                    <a:pt x="2755993" y="181682"/>
                  </a:lnTo>
                  <a:lnTo>
                    <a:pt x="2713689" y="162752"/>
                  </a:lnTo>
                  <a:lnTo>
                    <a:pt x="2670833" y="144785"/>
                  </a:lnTo>
                  <a:lnTo>
                    <a:pt x="2627442" y="127795"/>
                  </a:lnTo>
                  <a:lnTo>
                    <a:pt x="2583530" y="111796"/>
                  </a:lnTo>
                  <a:lnTo>
                    <a:pt x="2539112" y="96803"/>
                  </a:lnTo>
                  <a:lnTo>
                    <a:pt x="2494203" y="82830"/>
                  </a:lnTo>
                  <a:lnTo>
                    <a:pt x="2448819" y="69892"/>
                  </a:lnTo>
                  <a:lnTo>
                    <a:pt x="2402974" y="58003"/>
                  </a:lnTo>
                  <a:lnTo>
                    <a:pt x="2356684" y="47178"/>
                  </a:lnTo>
                  <a:lnTo>
                    <a:pt x="2309964" y="37431"/>
                  </a:lnTo>
                  <a:lnTo>
                    <a:pt x="2262828" y="28776"/>
                  </a:lnTo>
                  <a:lnTo>
                    <a:pt x="2215293" y="21228"/>
                  </a:lnTo>
                  <a:lnTo>
                    <a:pt x="2167373" y="14802"/>
                  </a:lnTo>
                  <a:lnTo>
                    <a:pt x="2119082" y="9512"/>
                  </a:lnTo>
                  <a:lnTo>
                    <a:pt x="2070438" y="5372"/>
                  </a:lnTo>
                  <a:lnTo>
                    <a:pt x="2021453" y="2397"/>
                  </a:lnTo>
                  <a:lnTo>
                    <a:pt x="1972144" y="601"/>
                  </a:lnTo>
                  <a:lnTo>
                    <a:pt x="192252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1151" y="4463795"/>
              <a:ext cx="1546860" cy="156819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160776" y="4477511"/>
              <a:ext cx="1472565" cy="1511300"/>
            </a:xfrm>
            <a:custGeom>
              <a:avLst/>
              <a:gdLst/>
              <a:ahLst/>
              <a:cxnLst/>
              <a:rect l="l" t="t" r="r" b="b"/>
              <a:pathLst>
                <a:path w="1472564" h="1511300">
                  <a:moveTo>
                    <a:pt x="498601" y="0"/>
                  </a:moveTo>
                  <a:lnTo>
                    <a:pt x="0" y="127507"/>
                  </a:lnTo>
                  <a:lnTo>
                    <a:pt x="4699" y="1493697"/>
                  </a:lnTo>
                  <a:lnTo>
                    <a:pt x="489757" y="1511273"/>
                  </a:lnTo>
                  <a:lnTo>
                    <a:pt x="804306" y="1463522"/>
                  </a:lnTo>
                  <a:lnTo>
                    <a:pt x="1085923" y="1302195"/>
                  </a:lnTo>
                  <a:lnTo>
                    <a:pt x="1472184" y="979043"/>
                  </a:lnTo>
                  <a:lnTo>
                    <a:pt x="1296415" y="437133"/>
                  </a:lnTo>
                  <a:lnTo>
                    <a:pt x="831088" y="91058"/>
                  </a:lnTo>
                  <a:lnTo>
                    <a:pt x="498601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9500" y="3790200"/>
              <a:ext cx="1964436" cy="184861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659123" y="3803904"/>
              <a:ext cx="1889760" cy="1774189"/>
            </a:xfrm>
            <a:custGeom>
              <a:avLst/>
              <a:gdLst/>
              <a:ahLst/>
              <a:cxnLst/>
              <a:rect l="l" t="t" r="r" b="b"/>
              <a:pathLst>
                <a:path w="1889760" h="1774189">
                  <a:moveTo>
                    <a:pt x="1889760" y="0"/>
                  </a:moveTo>
                  <a:lnTo>
                    <a:pt x="379856" y="127381"/>
                  </a:lnTo>
                  <a:lnTo>
                    <a:pt x="0" y="673227"/>
                  </a:lnTo>
                  <a:lnTo>
                    <a:pt x="1096772" y="1773936"/>
                  </a:lnTo>
                  <a:lnTo>
                    <a:pt x="1528351" y="1389949"/>
                  </a:lnTo>
                  <a:lnTo>
                    <a:pt x="1753822" y="1089961"/>
                  </a:lnTo>
                  <a:lnTo>
                    <a:pt x="1846633" y="719179"/>
                  </a:lnTo>
                  <a:lnTo>
                    <a:pt x="1880235" y="122809"/>
                  </a:lnTo>
                  <a:lnTo>
                    <a:pt x="1889760" y="0"/>
                  </a:lnTo>
                  <a:close/>
                </a:path>
              </a:pathLst>
            </a:custGeom>
            <a:solidFill>
              <a:srgbClr val="FDA2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38372" y="2051303"/>
              <a:ext cx="1990344" cy="194157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777995" y="2065019"/>
              <a:ext cx="1915795" cy="1866900"/>
            </a:xfrm>
            <a:custGeom>
              <a:avLst/>
              <a:gdLst/>
              <a:ahLst/>
              <a:cxnLst/>
              <a:rect l="l" t="t" r="r" b="b"/>
              <a:pathLst>
                <a:path w="1915795" h="1866900">
                  <a:moveTo>
                    <a:pt x="1055242" y="0"/>
                  </a:moveTo>
                  <a:lnTo>
                    <a:pt x="0" y="1165732"/>
                  </a:lnTo>
                  <a:lnTo>
                    <a:pt x="261365" y="1866899"/>
                  </a:lnTo>
                  <a:lnTo>
                    <a:pt x="1915540" y="1862327"/>
                  </a:lnTo>
                  <a:lnTo>
                    <a:pt x="1906375" y="1214647"/>
                  </a:lnTo>
                  <a:lnTo>
                    <a:pt x="1824593" y="812831"/>
                  </a:lnTo>
                  <a:lnTo>
                    <a:pt x="1599340" y="489549"/>
                  </a:lnTo>
                  <a:lnTo>
                    <a:pt x="1159764" y="77469"/>
                  </a:lnTo>
                  <a:lnTo>
                    <a:pt x="1055242" y="0"/>
                  </a:lnTo>
                  <a:close/>
                </a:path>
              </a:pathLst>
            </a:custGeom>
            <a:solidFill>
              <a:srgbClr val="46B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41319" y="1272539"/>
              <a:ext cx="2116835" cy="203301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980944" y="1284311"/>
              <a:ext cx="2042160" cy="1960880"/>
            </a:xfrm>
            <a:custGeom>
              <a:avLst/>
              <a:gdLst/>
              <a:ahLst/>
              <a:cxnLst/>
              <a:rect l="l" t="t" r="r" b="b"/>
              <a:pathLst>
                <a:path w="2042160" h="1960880">
                  <a:moveTo>
                    <a:pt x="731853" y="0"/>
                  </a:moveTo>
                  <a:lnTo>
                    <a:pt x="0" y="3341"/>
                  </a:lnTo>
                  <a:lnTo>
                    <a:pt x="33274" y="1719111"/>
                  </a:lnTo>
                  <a:lnTo>
                    <a:pt x="840613" y="1960284"/>
                  </a:lnTo>
                  <a:lnTo>
                    <a:pt x="2042159" y="772453"/>
                  </a:lnTo>
                  <a:lnTo>
                    <a:pt x="1561480" y="312451"/>
                  </a:lnTo>
                  <a:lnTo>
                    <a:pt x="1188529" y="79001"/>
                  </a:lnTo>
                  <a:lnTo>
                    <a:pt x="731853" y="0"/>
                  </a:lnTo>
                  <a:close/>
                </a:path>
              </a:pathLst>
            </a:custGeom>
            <a:solidFill>
              <a:srgbClr val="006A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57983" y="2816351"/>
              <a:ext cx="2087880" cy="200406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197608" y="2830067"/>
              <a:ext cx="2013585" cy="1929764"/>
            </a:xfrm>
            <a:custGeom>
              <a:avLst/>
              <a:gdLst/>
              <a:ahLst/>
              <a:cxnLst/>
              <a:rect l="l" t="t" r="r" b="b"/>
              <a:pathLst>
                <a:path w="2013585" h="1929764">
                  <a:moveTo>
                    <a:pt x="1006602" y="0"/>
                  </a:moveTo>
                  <a:lnTo>
                    <a:pt x="957835" y="1112"/>
                  </a:lnTo>
                  <a:lnTo>
                    <a:pt x="909667" y="4416"/>
                  </a:lnTo>
                  <a:lnTo>
                    <a:pt x="862151" y="9860"/>
                  </a:lnTo>
                  <a:lnTo>
                    <a:pt x="815338" y="17395"/>
                  </a:lnTo>
                  <a:lnTo>
                    <a:pt x="769282" y="26969"/>
                  </a:lnTo>
                  <a:lnTo>
                    <a:pt x="724036" y="38533"/>
                  </a:lnTo>
                  <a:lnTo>
                    <a:pt x="679652" y="52035"/>
                  </a:lnTo>
                  <a:lnTo>
                    <a:pt x="636183" y="67425"/>
                  </a:lnTo>
                  <a:lnTo>
                    <a:pt x="593682" y="84653"/>
                  </a:lnTo>
                  <a:lnTo>
                    <a:pt x="552202" y="103667"/>
                  </a:lnTo>
                  <a:lnTo>
                    <a:pt x="511795" y="124418"/>
                  </a:lnTo>
                  <a:lnTo>
                    <a:pt x="472514" y="146855"/>
                  </a:lnTo>
                  <a:lnTo>
                    <a:pt x="434411" y="170928"/>
                  </a:lnTo>
                  <a:lnTo>
                    <a:pt x="397541" y="196584"/>
                  </a:lnTo>
                  <a:lnTo>
                    <a:pt x="361954" y="223776"/>
                  </a:lnTo>
                  <a:lnTo>
                    <a:pt x="327705" y="252451"/>
                  </a:lnTo>
                  <a:lnTo>
                    <a:pt x="294846" y="282559"/>
                  </a:lnTo>
                  <a:lnTo>
                    <a:pt x="263429" y="314049"/>
                  </a:lnTo>
                  <a:lnTo>
                    <a:pt x="233508" y="346872"/>
                  </a:lnTo>
                  <a:lnTo>
                    <a:pt x="205134" y="380976"/>
                  </a:lnTo>
                  <a:lnTo>
                    <a:pt x="178362" y="416311"/>
                  </a:lnTo>
                  <a:lnTo>
                    <a:pt x="153243" y="452827"/>
                  </a:lnTo>
                  <a:lnTo>
                    <a:pt x="129830" y="490473"/>
                  </a:lnTo>
                  <a:lnTo>
                    <a:pt x="108177" y="529198"/>
                  </a:lnTo>
                  <a:lnTo>
                    <a:pt x="88335" y="568951"/>
                  </a:lnTo>
                  <a:lnTo>
                    <a:pt x="70358" y="609683"/>
                  </a:lnTo>
                  <a:lnTo>
                    <a:pt x="54299" y="651343"/>
                  </a:lnTo>
                  <a:lnTo>
                    <a:pt x="40209" y="693880"/>
                  </a:lnTo>
                  <a:lnTo>
                    <a:pt x="28143" y="737243"/>
                  </a:lnTo>
                  <a:lnTo>
                    <a:pt x="18152" y="781383"/>
                  </a:lnTo>
                  <a:lnTo>
                    <a:pt x="10289" y="826248"/>
                  </a:lnTo>
                  <a:lnTo>
                    <a:pt x="4608" y="871788"/>
                  </a:lnTo>
                  <a:lnTo>
                    <a:pt x="1160" y="917953"/>
                  </a:lnTo>
                  <a:lnTo>
                    <a:pt x="0" y="964692"/>
                  </a:lnTo>
                  <a:lnTo>
                    <a:pt x="1160" y="1011430"/>
                  </a:lnTo>
                  <a:lnTo>
                    <a:pt x="4608" y="1057595"/>
                  </a:lnTo>
                  <a:lnTo>
                    <a:pt x="10289" y="1103135"/>
                  </a:lnTo>
                  <a:lnTo>
                    <a:pt x="18152" y="1148000"/>
                  </a:lnTo>
                  <a:lnTo>
                    <a:pt x="28143" y="1192140"/>
                  </a:lnTo>
                  <a:lnTo>
                    <a:pt x="40209" y="1235503"/>
                  </a:lnTo>
                  <a:lnTo>
                    <a:pt x="54299" y="1278040"/>
                  </a:lnTo>
                  <a:lnTo>
                    <a:pt x="70358" y="1319700"/>
                  </a:lnTo>
                  <a:lnTo>
                    <a:pt x="88335" y="1360432"/>
                  </a:lnTo>
                  <a:lnTo>
                    <a:pt x="108177" y="1400185"/>
                  </a:lnTo>
                  <a:lnTo>
                    <a:pt x="129830" y="1438910"/>
                  </a:lnTo>
                  <a:lnTo>
                    <a:pt x="153243" y="1476556"/>
                  </a:lnTo>
                  <a:lnTo>
                    <a:pt x="178362" y="1513072"/>
                  </a:lnTo>
                  <a:lnTo>
                    <a:pt x="205134" y="1548407"/>
                  </a:lnTo>
                  <a:lnTo>
                    <a:pt x="233508" y="1582511"/>
                  </a:lnTo>
                  <a:lnTo>
                    <a:pt x="263429" y="1615334"/>
                  </a:lnTo>
                  <a:lnTo>
                    <a:pt x="294846" y="1646824"/>
                  </a:lnTo>
                  <a:lnTo>
                    <a:pt x="327705" y="1676932"/>
                  </a:lnTo>
                  <a:lnTo>
                    <a:pt x="361954" y="1705607"/>
                  </a:lnTo>
                  <a:lnTo>
                    <a:pt x="397541" y="1732799"/>
                  </a:lnTo>
                  <a:lnTo>
                    <a:pt x="434411" y="1758455"/>
                  </a:lnTo>
                  <a:lnTo>
                    <a:pt x="472514" y="1782528"/>
                  </a:lnTo>
                  <a:lnTo>
                    <a:pt x="511795" y="1804965"/>
                  </a:lnTo>
                  <a:lnTo>
                    <a:pt x="552202" y="1825716"/>
                  </a:lnTo>
                  <a:lnTo>
                    <a:pt x="593682" y="1844730"/>
                  </a:lnTo>
                  <a:lnTo>
                    <a:pt x="636183" y="1861958"/>
                  </a:lnTo>
                  <a:lnTo>
                    <a:pt x="679652" y="1877348"/>
                  </a:lnTo>
                  <a:lnTo>
                    <a:pt x="724036" y="1890850"/>
                  </a:lnTo>
                  <a:lnTo>
                    <a:pt x="769282" y="1902414"/>
                  </a:lnTo>
                  <a:lnTo>
                    <a:pt x="815338" y="1911988"/>
                  </a:lnTo>
                  <a:lnTo>
                    <a:pt x="862151" y="1919523"/>
                  </a:lnTo>
                  <a:lnTo>
                    <a:pt x="909667" y="1924967"/>
                  </a:lnTo>
                  <a:lnTo>
                    <a:pt x="957835" y="1928271"/>
                  </a:lnTo>
                  <a:lnTo>
                    <a:pt x="1006602" y="1929384"/>
                  </a:lnTo>
                  <a:lnTo>
                    <a:pt x="1055368" y="1928271"/>
                  </a:lnTo>
                  <a:lnTo>
                    <a:pt x="1103536" y="1924967"/>
                  </a:lnTo>
                  <a:lnTo>
                    <a:pt x="1151052" y="1919523"/>
                  </a:lnTo>
                  <a:lnTo>
                    <a:pt x="1197865" y="1911988"/>
                  </a:lnTo>
                  <a:lnTo>
                    <a:pt x="1243921" y="1902414"/>
                  </a:lnTo>
                  <a:lnTo>
                    <a:pt x="1289167" y="1890850"/>
                  </a:lnTo>
                  <a:lnTo>
                    <a:pt x="1333551" y="1877348"/>
                  </a:lnTo>
                  <a:lnTo>
                    <a:pt x="1377020" y="1861958"/>
                  </a:lnTo>
                  <a:lnTo>
                    <a:pt x="1419521" y="1844730"/>
                  </a:lnTo>
                  <a:lnTo>
                    <a:pt x="1461001" y="1825716"/>
                  </a:lnTo>
                  <a:lnTo>
                    <a:pt x="1501408" y="1804965"/>
                  </a:lnTo>
                  <a:lnTo>
                    <a:pt x="1540689" y="1782528"/>
                  </a:lnTo>
                  <a:lnTo>
                    <a:pt x="1578792" y="1758455"/>
                  </a:lnTo>
                  <a:lnTo>
                    <a:pt x="1615662" y="1732799"/>
                  </a:lnTo>
                  <a:lnTo>
                    <a:pt x="1651249" y="1705607"/>
                  </a:lnTo>
                  <a:lnTo>
                    <a:pt x="1685498" y="1676932"/>
                  </a:lnTo>
                  <a:lnTo>
                    <a:pt x="1718357" y="1646824"/>
                  </a:lnTo>
                  <a:lnTo>
                    <a:pt x="1749774" y="1615334"/>
                  </a:lnTo>
                  <a:lnTo>
                    <a:pt x="1779695" y="1582511"/>
                  </a:lnTo>
                  <a:lnTo>
                    <a:pt x="1808069" y="1548407"/>
                  </a:lnTo>
                  <a:lnTo>
                    <a:pt x="1834841" y="1513072"/>
                  </a:lnTo>
                  <a:lnTo>
                    <a:pt x="1859960" y="1476556"/>
                  </a:lnTo>
                  <a:lnTo>
                    <a:pt x="1883373" y="1438910"/>
                  </a:lnTo>
                  <a:lnTo>
                    <a:pt x="1905026" y="1400185"/>
                  </a:lnTo>
                  <a:lnTo>
                    <a:pt x="1924868" y="1360432"/>
                  </a:lnTo>
                  <a:lnTo>
                    <a:pt x="1942845" y="1319700"/>
                  </a:lnTo>
                  <a:lnTo>
                    <a:pt x="1958904" y="1278040"/>
                  </a:lnTo>
                  <a:lnTo>
                    <a:pt x="1972994" y="1235503"/>
                  </a:lnTo>
                  <a:lnTo>
                    <a:pt x="1985060" y="1192140"/>
                  </a:lnTo>
                  <a:lnTo>
                    <a:pt x="1995051" y="1148000"/>
                  </a:lnTo>
                  <a:lnTo>
                    <a:pt x="2002914" y="1103135"/>
                  </a:lnTo>
                  <a:lnTo>
                    <a:pt x="2008595" y="1057595"/>
                  </a:lnTo>
                  <a:lnTo>
                    <a:pt x="2012043" y="1011430"/>
                  </a:lnTo>
                  <a:lnTo>
                    <a:pt x="2013204" y="964692"/>
                  </a:lnTo>
                  <a:lnTo>
                    <a:pt x="2012043" y="917953"/>
                  </a:lnTo>
                  <a:lnTo>
                    <a:pt x="2008595" y="871788"/>
                  </a:lnTo>
                  <a:lnTo>
                    <a:pt x="2002914" y="826248"/>
                  </a:lnTo>
                  <a:lnTo>
                    <a:pt x="1995051" y="781383"/>
                  </a:lnTo>
                  <a:lnTo>
                    <a:pt x="1985060" y="737243"/>
                  </a:lnTo>
                  <a:lnTo>
                    <a:pt x="1972994" y="693880"/>
                  </a:lnTo>
                  <a:lnTo>
                    <a:pt x="1958904" y="651343"/>
                  </a:lnTo>
                  <a:lnTo>
                    <a:pt x="1942845" y="609683"/>
                  </a:lnTo>
                  <a:lnTo>
                    <a:pt x="1924868" y="568951"/>
                  </a:lnTo>
                  <a:lnTo>
                    <a:pt x="1905026" y="529198"/>
                  </a:lnTo>
                  <a:lnTo>
                    <a:pt x="1883373" y="490473"/>
                  </a:lnTo>
                  <a:lnTo>
                    <a:pt x="1859960" y="452827"/>
                  </a:lnTo>
                  <a:lnTo>
                    <a:pt x="1834841" y="416311"/>
                  </a:lnTo>
                  <a:lnTo>
                    <a:pt x="1808069" y="380976"/>
                  </a:lnTo>
                  <a:lnTo>
                    <a:pt x="1779695" y="346872"/>
                  </a:lnTo>
                  <a:lnTo>
                    <a:pt x="1749774" y="314049"/>
                  </a:lnTo>
                  <a:lnTo>
                    <a:pt x="1718357" y="282559"/>
                  </a:lnTo>
                  <a:lnTo>
                    <a:pt x="1685498" y="252451"/>
                  </a:lnTo>
                  <a:lnTo>
                    <a:pt x="1651249" y="223776"/>
                  </a:lnTo>
                  <a:lnTo>
                    <a:pt x="1615662" y="196584"/>
                  </a:lnTo>
                  <a:lnTo>
                    <a:pt x="1578792" y="170928"/>
                  </a:lnTo>
                  <a:lnTo>
                    <a:pt x="1540689" y="146855"/>
                  </a:lnTo>
                  <a:lnTo>
                    <a:pt x="1501408" y="124418"/>
                  </a:lnTo>
                  <a:lnTo>
                    <a:pt x="1461001" y="103667"/>
                  </a:lnTo>
                  <a:lnTo>
                    <a:pt x="1419521" y="84653"/>
                  </a:lnTo>
                  <a:lnTo>
                    <a:pt x="1377020" y="67425"/>
                  </a:lnTo>
                  <a:lnTo>
                    <a:pt x="1333551" y="52035"/>
                  </a:lnTo>
                  <a:lnTo>
                    <a:pt x="1289167" y="38533"/>
                  </a:lnTo>
                  <a:lnTo>
                    <a:pt x="1243921" y="26969"/>
                  </a:lnTo>
                  <a:lnTo>
                    <a:pt x="1197865" y="17395"/>
                  </a:lnTo>
                  <a:lnTo>
                    <a:pt x="1151052" y="9860"/>
                  </a:lnTo>
                  <a:lnTo>
                    <a:pt x="1103536" y="4416"/>
                  </a:lnTo>
                  <a:lnTo>
                    <a:pt x="1055368" y="1112"/>
                  </a:lnTo>
                  <a:lnTo>
                    <a:pt x="10066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19527" y="2971800"/>
              <a:ext cx="1764792" cy="169316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359151" y="2985516"/>
              <a:ext cx="1690370" cy="1618615"/>
            </a:xfrm>
            <a:custGeom>
              <a:avLst/>
              <a:gdLst/>
              <a:ahLst/>
              <a:cxnLst/>
              <a:rect l="l" t="t" r="r" b="b"/>
              <a:pathLst>
                <a:path w="1690370" h="1618614">
                  <a:moveTo>
                    <a:pt x="845058" y="0"/>
                  </a:moveTo>
                  <a:lnTo>
                    <a:pt x="795403" y="1373"/>
                  </a:lnTo>
                  <a:lnTo>
                    <a:pt x="746504" y="5444"/>
                  </a:lnTo>
                  <a:lnTo>
                    <a:pt x="698439" y="12136"/>
                  </a:lnTo>
                  <a:lnTo>
                    <a:pt x="651290" y="21373"/>
                  </a:lnTo>
                  <a:lnTo>
                    <a:pt x="605133" y="33080"/>
                  </a:lnTo>
                  <a:lnTo>
                    <a:pt x="560049" y="47179"/>
                  </a:lnTo>
                  <a:lnTo>
                    <a:pt x="516118" y="63597"/>
                  </a:lnTo>
                  <a:lnTo>
                    <a:pt x="473417" y="82256"/>
                  </a:lnTo>
                  <a:lnTo>
                    <a:pt x="432027" y="103080"/>
                  </a:lnTo>
                  <a:lnTo>
                    <a:pt x="392026" y="125994"/>
                  </a:lnTo>
                  <a:lnTo>
                    <a:pt x="353495" y="150922"/>
                  </a:lnTo>
                  <a:lnTo>
                    <a:pt x="316512" y="177788"/>
                  </a:lnTo>
                  <a:lnTo>
                    <a:pt x="281156" y="206515"/>
                  </a:lnTo>
                  <a:lnTo>
                    <a:pt x="247507" y="237029"/>
                  </a:lnTo>
                  <a:lnTo>
                    <a:pt x="215643" y="269253"/>
                  </a:lnTo>
                  <a:lnTo>
                    <a:pt x="185645" y="303111"/>
                  </a:lnTo>
                  <a:lnTo>
                    <a:pt x="157592" y="338527"/>
                  </a:lnTo>
                  <a:lnTo>
                    <a:pt x="131562" y="375426"/>
                  </a:lnTo>
                  <a:lnTo>
                    <a:pt x="107635" y="413731"/>
                  </a:lnTo>
                  <a:lnTo>
                    <a:pt x="85890" y="453367"/>
                  </a:lnTo>
                  <a:lnTo>
                    <a:pt x="66407" y="494258"/>
                  </a:lnTo>
                  <a:lnTo>
                    <a:pt x="49264" y="536327"/>
                  </a:lnTo>
                  <a:lnTo>
                    <a:pt x="34541" y="579499"/>
                  </a:lnTo>
                  <a:lnTo>
                    <a:pt x="22317" y="623698"/>
                  </a:lnTo>
                  <a:lnTo>
                    <a:pt x="12672" y="668847"/>
                  </a:lnTo>
                  <a:lnTo>
                    <a:pt x="5685" y="714872"/>
                  </a:lnTo>
                  <a:lnTo>
                    <a:pt x="1434" y="761696"/>
                  </a:lnTo>
                  <a:lnTo>
                    <a:pt x="0" y="809244"/>
                  </a:lnTo>
                  <a:lnTo>
                    <a:pt x="1434" y="856791"/>
                  </a:lnTo>
                  <a:lnTo>
                    <a:pt x="5685" y="903615"/>
                  </a:lnTo>
                  <a:lnTo>
                    <a:pt x="12672" y="949640"/>
                  </a:lnTo>
                  <a:lnTo>
                    <a:pt x="22317" y="994789"/>
                  </a:lnTo>
                  <a:lnTo>
                    <a:pt x="34541" y="1038988"/>
                  </a:lnTo>
                  <a:lnTo>
                    <a:pt x="49264" y="1082160"/>
                  </a:lnTo>
                  <a:lnTo>
                    <a:pt x="66407" y="1124229"/>
                  </a:lnTo>
                  <a:lnTo>
                    <a:pt x="85890" y="1165120"/>
                  </a:lnTo>
                  <a:lnTo>
                    <a:pt x="107635" y="1204756"/>
                  </a:lnTo>
                  <a:lnTo>
                    <a:pt x="131562" y="1243061"/>
                  </a:lnTo>
                  <a:lnTo>
                    <a:pt x="157592" y="1279960"/>
                  </a:lnTo>
                  <a:lnTo>
                    <a:pt x="185645" y="1315376"/>
                  </a:lnTo>
                  <a:lnTo>
                    <a:pt x="215643" y="1349234"/>
                  </a:lnTo>
                  <a:lnTo>
                    <a:pt x="247507" y="1381458"/>
                  </a:lnTo>
                  <a:lnTo>
                    <a:pt x="281156" y="1411972"/>
                  </a:lnTo>
                  <a:lnTo>
                    <a:pt x="316512" y="1440699"/>
                  </a:lnTo>
                  <a:lnTo>
                    <a:pt x="353495" y="1467565"/>
                  </a:lnTo>
                  <a:lnTo>
                    <a:pt x="392026" y="1492493"/>
                  </a:lnTo>
                  <a:lnTo>
                    <a:pt x="432027" y="1515407"/>
                  </a:lnTo>
                  <a:lnTo>
                    <a:pt x="473417" y="1536231"/>
                  </a:lnTo>
                  <a:lnTo>
                    <a:pt x="516118" y="1554890"/>
                  </a:lnTo>
                  <a:lnTo>
                    <a:pt x="560049" y="1571308"/>
                  </a:lnTo>
                  <a:lnTo>
                    <a:pt x="605133" y="1585407"/>
                  </a:lnTo>
                  <a:lnTo>
                    <a:pt x="651290" y="1597114"/>
                  </a:lnTo>
                  <a:lnTo>
                    <a:pt x="698439" y="1606351"/>
                  </a:lnTo>
                  <a:lnTo>
                    <a:pt x="746504" y="1613043"/>
                  </a:lnTo>
                  <a:lnTo>
                    <a:pt x="795403" y="1617114"/>
                  </a:lnTo>
                  <a:lnTo>
                    <a:pt x="845058" y="1618488"/>
                  </a:lnTo>
                  <a:lnTo>
                    <a:pt x="894712" y="1617114"/>
                  </a:lnTo>
                  <a:lnTo>
                    <a:pt x="943611" y="1613043"/>
                  </a:lnTo>
                  <a:lnTo>
                    <a:pt x="991676" y="1606351"/>
                  </a:lnTo>
                  <a:lnTo>
                    <a:pt x="1038825" y="1597114"/>
                  </a:lnTo>
                  <a:lnTo>
                    <a:pt x="1084982" y="1585407"/>
                  </a:lnTo>
                  <a:lnTo>
                    <a:pt x="1130066" y="1571308"/>
                  </a:lnTo>
                  <a:lnTo>
                    <a:pt x="1173997" y="1554890"/>
                  </a:lnTo>
                  <a:lnTo>
                    <a:pt x="1216698" y="1536231"/>
                  </a:lnTo>
                  <a:lnTo>
                    <a:pt x="1258088" y="1515407"/>
                  </a:lnTo>
                  <a:lnTo>
                    <a:pt x="1298089" y="1492493"/>
                  </a:lnTo>
                  <a:lnTo>
                    <a:pt x="1336620" y="1467565"/>
                  </a:lnTo>
                  <a:lnTo>
                    <a:pt x="1373603" y="1440699"/>
                  </a:lnTo>
                  <a:lnTo>
                    <a:pt x="1408959" y="1411972"/>
                  </a:lnTo>
                  <a:lnTo>
                    <a:pt x="1442608" y="1381458"/>
                  </a:lnTo>
                  <a:lnTo>
                    <a:pt x="1474472" y="1349234"/>
                  </a:lnTo>
                  <a:lnTo>
                    <a:pt x="1504470" y="1315376"/>
                  </a:lnTo>
                  <a:lnTo>
                    <a:pt x="1532523" y="1279960"/>
                  </a:lnTo>
                  <a:lnTo>
                    <a:pt x="1558553" y="1243061"/>
                  </a:lnTo>
                  <a:lnTo>
                    <a:pt x="1582480" y="1204756"/>
                  </a:lnTo>
                  <a:lnTo>
                    <a:pt x="1604225" y="1165120"/>
                  </a:lnTo>
                  <a:lnTo>
                    <a:pt x="1623708" y="1124229"/>
                  </a:lnTo>
                  <a:lnTo>
                    <a:pt x="1640851" y="1082160"/>
                  </a:lnTo>
                  <a:lnTo>
                    <a:pt x="1655574" y="1038988"/>
                  </a:lnTo>
                  <a:lnTo>
                    <a:pt x="1667798" y="994789"/>
                  </a:lnTo>
                  <a:lnTo>
                    <a:pt x="1677443" y="949640"/>
                  </a:lnTo>
                  <a:lnTo>
                    <a:pt x="1684430" y="903615"/>
                  </a:lnTo>
                  <a:lnTo>
                    <a:pt x="1688681" y="856791"/>
                  </a:lnTo>
                  <a:lnTo>
                    <a:pt x="1690115" y="809244"/>
                  </a:lnTo>
                  <a:lnTo>
                    <a:pt x="1688681" y="761696"/>
                  </a:lnTo>
                  <a:lnTo>
                    <a:pt x="1684430" y="714872"/>
                  </a:lnTo>
                  <a:lnTo>
                    <a:pt x="1677443" y="668847"/>
                  </a:lnTo>
                  <a:lnTo>
                    <a:pt x="1667798" y="623698"/>
                  </a:lnTo>
                  <a:lnTo>
                    <a:pt x="1655574" y="579499"/>
                  </a:lnTo>
                  <a:lnTo>
                    <a:pt x="1640851" y="536327"/>
                  </a:lnTo>
                  <a:lnTo>
                    <a:pt x="1623708" y="494258"/>
                  </a:lnTo>
                  <a:lnTo>
                    <a:pt x="1604225" y="453367"/>
                  </a:lnTo>
                  <a:lnTo>
                    <a:pt x="1582480" y="413731"/>
                  </a:lnTo>
                  <a:lnTo>
                    <a:pt x="1558553" y="375426"/>
                  </a:lnTo>
                  <a:lnTo>
                    <a:pt x="1532523" y="338527"/>
                  </a:lnTo>
                  <a:lnTo>
                    <a:pt x="1504470" y="303111"/>
                  </a:lnTo>
                  <a:lnTo>
                    <a:pt x="1474472" y="269253"/>
                  </a:lnTo>
                  <a:lnTo>
                    <a:pt x="1442608" y="237029"/>
                  </a:lnTo>
                  <a:lnTo>
                    <a:pt x="1408959" y="206515"/>
                  </a:lnTo>
                  <a:lnTo>
                    <a:pt x="1373603" y="177788"/>
                  </a:lnTo>
                  <a:lnTo>
                    <a:pt x="1336620" y="150922"/>
                  </a:lnTo>
                  <a:lnTo>
                    <a:pt x="1298089" y="125994"/>
                  </a:lnTo>
                  <a:lnTo>
                    <a:pt x="1258088" y="103080"/>
                  </a:lnTo>
                  <a:lnTo>
                    <a:pt x="1216698" y="82256"/>
                  </a:lnTo>
                  <a:lnTo>
                    <a:pt x="1173997" y="63597"/>
                  </a:lnTo>
                  <a:lnTo>
                    <a:pt x="1130066" y="47179"/>
                  </a:lnTo>
                  <a:lnTo>
                    <a:pt x="1084982" y="33080"/>
                  </a:lnTo>
                  <a:lnTo>
                    <a:pt x="1038825" y="21373"/>
                  </a:lnTo>
                  <a:lnTo>
                    <a:pt x="991676" y="12136"/>
                  </a:lnTo>
                  <a:lnTo>
                    <a:pt x="943611" y="5444"/>
                  </a:lnTo>
                  <a:lnTo>
                    <a:pt x="894712" y="1373"/>
                  </a:lnTo>
                  <a:lnTo>
                    <a:pt x="845058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55163" y="3101339"/>
              <a:ext cx="1493519" cy="143408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494787" y="3115055"/>
              <a:ext cx="1419225" cy="1359535"/>
            </a:xfrm>
            <a:custGeom>
              <a:avLst/>
              <a:gdLst/>
              <a:ahLst/>
              <a:cxnLst/>
              <a:rect l="l" t="t" r="r" b="b"/>
              <a:pathLst>
                <a:path w="1419225" h="1359535">
                  <a:moveTo>
                    <a:pt x="709422" y="0"/>
                  </a:moveTo>
                  <a:lnTo>
                    <a:pt x="660851" y="1567"/>
                  </a:lnTo>
                  <a:lnTo>
                    <a:pt x="613159" y="6204"/>
                  </a:lnTo>
                  <a:lnTo>
                    <a:pt x="566451" y="13808"/>
                  </a:lnTo>
                  <a:lnTo>
                    <a:pt x="520832" y="24278"/>
                  </a:lnTo>
                  <a:lnTo>
                    <a:pt x="476408" y="37512"/>
                  </a:lnTo>
                  <a:lnTo>
                    <a:pt x="433286" y="53411"/>
                  </a:lnTo>
                  <a:lnTo>
                    <a:pt x="391570" y="71872"/>
                  </a:lnTo>
                  <a:lnTo>
                    <a:pt x="351366" y="92794"/>
                  </a:lnTo>
                  <a:lnTo>
                    <a:pt x="312780" y="116077"/>
                  </a:lnTo>
                  <a:lnTo>
                    <a:pt x="275918" y="141618"/>
                  </a:lnTo>
                  <a:lnTo>
                    <a:pt x="240885" y="169317"/>
                  </a:lnTo>
                  <a:lnTo>
                    <a:pt x="207787" y="199072"/>
                  </a:lnTo>
                  <a:lnTo>
                    <a:pt x="176730" y="230783"/>
                  </a:lnTo>
                  <a:lnTo>
                    <a:pt x="147819" y="264347"/>
                  </a:lnTo>
                  <a:lnTo>
                    <a:pt x="121160" y="299665"/>
                  </a:lnTo>
                  <a:lnTo>
                    <a:pt x="96858" y="336634"/>
                  </a:lnTo>
                  <a:lnTo>
                    <a:pt x="75020" y="375154"/>
                  </a:lnTo>
                  <a:lnTo>
                    <a:pt x="55751" y="415123"/>
                  </a:lnTo>
                  <a:lnTo>
                    <a:pt x="39156" y="456440"/>
                  </a:lnTo>
                  <a:lnTo>
                    <a:pt x="25341" y="499004"/>
                  </a:lnTo>
                  <a:lnTo>
                    <a:pt x="14413" y="542713"/>
                  </a:lnTo>
                  <a:lnTo>
                    <a:pt x="6476" y="587467"/>
                  </a:lnTo>
                  <a:lnTo>
                    <a:pt x="1636" y="633164"/>
                  </a:lnTo>
                  <a:lnTo>
                    <a:pt x="0" y="679704"/>
                  </a:lnTo>
                  <a:lnTo>
                    <a:pt x="1636" y="726243"/>
                  </a:lnTo>
                  <a:lnTo>
                    <a:pt x="6476" y="771940"/>
                  </a:lnTo>
                  <a:lnTo>
                    <a:pt x="14413" y="816694"/>
                  </a:lnTo>
                  <a:lnTo>
                    <a:pt x="25341" y="860403"/>
                  </a:lnTo>
                  <a:lnTo>
                    <a:pt x="39156" y="902967"/>
                  </a:lnTo>
                  <a:lnTo>
                    <a:pt x="55751" y="944284"/>
                  </a:lnTo>
                  <a:lnTo>
                    <a:pt x="75020" y="984253"/>
                  </a:lnTo>
                  <a:lnTo>
                    <a:pt x="96858" y="1022773"/>
                  </a:lnTo>
                  <a:lnTo>
                    <a:pt x="121160" y="1059742"/>
                  </a:lnTo>
                  <a:lnTo>
                    <a:pt x="147819" y="1095060"/>
                  </a:lnTo>
                  <a:lnTo>
                    <a:pt x="176730" y="1128624"/>
                  </a:lnTo>
                  <a:lnTo>
                    <a:pt x="207787" y="1160335"/>
                  </a:lnTo>
                  <a:lnTo>
                    <a:pt x="240885" y="1190090"/>
                  </a:lnTo>
                  <a:lnTo>
                    <a:pt x="275918" y="1217789"/>
                  </a:lnTo>
                  <a:lnTo>
                    <a:pt x="312780" y="1243330"/>
                  </a:lnTo>
                  <a:lnTo>
                    <a:pt x="351366" y="1266613"/>
                  </a:lnTo>
                  <a:lnTo>
                    <a:pt x="391570" y="1287535"/>
                  </a:lnTo>
                  <a:lnTo>
                    <a:pt x="433286" y="1305996"/>
                  </a:lnTo>
                  <a:lnTo>
                    <a:pt x="476408" y="1321895"/>
                  </a:lnTo>
                  <a:lnTo>
                    <a:pt x="520832" y="1335129"/>
                  </a:lnTo>
                  <a:lnTo>
                    <a:pt x="566451" y="1345599"/>
                  </a:lnTo>
                  <a:lnTo>
                    <a:pt x="613159" y="1353203"/>
                  </a:lnTo>
                  <a:lnTo>
                    <a:pt x="660851" y="1357840"/>
                  </a:lnTo>
                  <a:lnTo>
                    <a:pt x="709422" y="1359408"/>
                  </a:lnTo>
                  <a:lnTo>
                    <a:pt x="757992" y="1357840"/>
                  </a:lnTo>
                  <a:lnTo>
                    <a:pt x="805684" y="1353203"/>
                  </a:lnTo>
                  <a:lnTo>
                    <a:pt x="852392" y="1345599"/>
                  </a:lnTo>
                  <a:lnTo>
                    <a:pt x="898011" y="1335129"/>
                  </a:lnTo>
                  <a:lnTo>
                    <a:pt x="942435" y="1321895"/>
                  </a:lnTo>
                  <a:lnTo>
                    <a:pt x="985557" y="1305996"/>
                  </a:lnTo>
                  <a:lnTo>
                    <a:pt x="1027273" y="1287535"/>
                  </a:lnTo>
                  <a:lnTo>
                    <a:pt x="1067477" y="1266613"/>
                  </a:lnTo>
                  <a:lnTo>
                    <a:pt x="1106063" y="1243330"/>
                  </a:lnTo>
                  <a:lnTo>
                    <a:pt x="1142925" y="1217789"/>
                  </a:lnTo>
                  <a:lnTo>
                    <a:pt x="1177958" y="1190090"/>
                  </a:lnTo>
                  <a:lnTo>
                    <a:pt x="1211056" y="1160335"/>
                  </a:lnTo>
                  <a:lnTo>
                    <a:pt x="1242113" y="1128624"/>
                  </a:lnTo>
                  <a:lnTo>
                    <a:pt x="1271024" y="1095060"/>
                  </a:lnTo>
                  <a:lnTo>
                    <a:pt x="1297683" y="1059742"/>
                  </a:lnTo>
                  <a:lnTo>
                    <a:pt x="1321985" y="1022773"/>
                  </a:lnTo>
                  <a:lnTo>
                    <a:pt x="1343823" y="984253"/>
                  </a:lnTo>
                  <a:lnTo>
                    <a:pt x="1363092" y="944284"/>
                  </a:lnTo>
                  <a:lnTo>
                    <a:pt x="1379687" y="902967"/>
                  </a:lnTo>
                  <a:lnTo>
                    <a:pt x="1393502" y="860403"/>
                  </a:lnTo>
                  <a:lnTo>
                    <a:pt x="1404430" y="816694"/>
                  </a:lnTo>
                  <a:lnTo>
                    <a:pt x="1412367" y="771940"/>
                  </a:lnTo>
                  <a:lnTo>
                    <a:pt x="1417207" y="726243"/>
                  </a:lnTo>
                  <a:lnTo>
                    <a:pt x="1418844" y="679704"/>
                  </a:lnTo>
                  <a:lnTo>
                    <a:pt x="1417207" y="633164"/>
                  </a:lnTo>
                  <a:lnTo>
                    <a:pt x="1412367" y="587467"/>
                  </a:lnTo>
                  <a:lnTo>
                    <a:pt x="1404430" y="542713"/>
                  </a:lnTo>
                  <a:lnTo>
                    <a:pt x="1393502" y="499004"/>
                  </a:lnTo>
                  <a:lnTo>
                    <a:pt x="1379687" y="456440"/>
                  </a:lnTo>
                  <a:lnTo>
                    <a:pt x="1363092" y="415123"/>
                  </a:lnTo>
                  <a:lnTo>
                    <a:pt x="1343823" y="375154"/>
                  </a:lnTo>
                  <a:lnTo>
                    <a:pt x="1321985" y="336634"/>
                  </a:lnTo>
                  <a:lnTo>
                    <a:pt x="1297683" y="299665"/>
                  </a:lnTo>
                  <a:lnTo>
                    <a:pt x="1271024" y="264347"/>
                  </a:lnTo>
                  <a:lnTo>
                    <a:pt x="1242113" y="230783"/>
                  </a:lnTo>
                  <a:lnTo>
                    <a:pt x="1211056" y="199072"/>
                  </a:lnTo>
                  <a:lnTo>
                    <a:pt x="1177958" y="169317"/>
                  </a:lnTo>
                  <a:lnTo>
                    <a:pt x="1142925" y="141618"/>
                  </a:lnTo>
                  <a:lnTo>
                    <a:pt x="1106063" y="116077"/>
                  </a:lnTo>
                  <a:lnTo>
                    <a:pt x="1067477" y="92794"/>
                  </a:lnTo>
                  <a:lnTo>
                    <a:pt x="1027273" y="71872"/>
                  </a:lnTo>
                  <a:lnTo>
                    <a:pt x="985557" y="53411"/>
                  </a:lnTo>
                  <a:lnTo>
                    <a:pt x="942435" y="37512"/>
                  </a:lnTo>
                  <a:lnTo>
                    <a:pt x="898011" y="24278"/>
                  </a:lnTo>
                  <a:lnTo>
                    <a:pt x="852392" y="13808"/>
                  </a:lnTo>
                  <a:lnTo>
                    <a:pt x="805684" y="6204"/>
                  </a:lnTo>
                  <a:lnTo>
                    <a:pt x="757992" y="1567"/>
                  </a:lnTo>
                  <a:lnTo>
                    <a:pt x="7094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546728" y="1696338"/>
            <a:ext cx="4368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01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15434" y="2744851"/>
            <a:ext cx="4368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02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23359" y="4058539"/>
            <a:ext cx="4368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03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46728" y="4829936"/>
            <a:ext cx="4368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04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49695" y="1318386"/>
            <a:ext cx="49352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67070"/>
                </a:solidFill>
                <a:latin typeface="Verdana"/>
                <a:cs typeface="Verdana"/>
              </a:rPr>
              <a:t>Allows</a:t>
            </a:r>
            <a:r>
              <a:rPr sz="1800" b="1" spc="20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767070"/>
                </a:solidFill>
                <a:latin typeface="Verdana"/>
                <a:cs typeface="Verdana"/>
              </a:rPr>
              <a:t>simultaneous</a:t>
            </a:r>
            <a:r>
              <a:rPr sz="1800" b="1" spc="20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767070"/>
                </a:solidFill>
                <a:latin typeface="Verdana"/>
                <a:cs typeface="Verdana"/>
              </a:rPr>
              <a:t>running</a:t>
            </a:r>
            <a:r>
              <a:rPr sz="1800" b="1" spc="21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767070"/>
                </a:solidFill>
                <a:latin typeface="Verdana"/>
                <a:cs typeface="Verdana"/>
              </a:rPr>
              <a:t>of</a:t>
            </a:r>
            <a:r>
              <a:rPr sz="1800" b="1" spc="22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767070"/>
                </a:solidFill>
                <a:latin typeface="Verdana"/>
                <a:cs typeface="Verdana"/>
              </a:rPr>
              <a:t>tests </a:t>
            </a:r>
            <a:r>
              <a:rPr sz="1800" b="1" dirty="0">
                <a:solidFill>
                  <a:srgbClr val="767070"/>
                </a:solidFill>
                <a:latin typeface="Verdana"/>
                <a:cs typeface="Verdana"/>
              </a:rPr>
              <a:t>in</a:t>
            </a:r>
            <a:r>
              <a:rPr sz="1800" b="1" spc="5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767070"/>
                </a:solidFill>
                <a:latin typeface="Verdana"/>
                <a:cs typeface="Verdana"/>
              </a:rPr>
              <a:t>various</a:t>
            </a:r>
            <a:r>
              <a:rPr sz="1800" b="1" spc="6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767070"/>
                </a:solidFill>
                <a:latin typeface="Verdana"/>
                <a:cs typeface="Verdana"/>
              </a:rPr>
              <a:t>web</a:t>
            </a:r>
            <a:r>
              <a:rPr sz="1800" b="1" spc="5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767070"/>
                </a:solidFill>
                <a:latin typeface="Verdana"/>
                <a:cs typeface="Verdana"/>
              </a:rPr>
              <a:t>browsers,</a:t>
            </a:r>
            <a:r>
              <a:rPr sz="1800" b="1" spc="5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767070"/>
                </a:solidFill>
                <a:latin typeface="Verdana"/>
                <a:cs typeface="Verdana"/>
              </a:rPr>
              <a:t>environmen </a:t>
            </a:r>
            <a:r>
              <a:rPr sz="1800" b="1" dirty="0">
                <a:solidFill>
                  <a:srgbClr val="767070"/>
                </a:solidFill>
                <a:latin typeface="Verdana"/>
                <a:cs typeface="Verdana"/>
              </a:rPr>
              <a:t>ts</a:t>
            </a:r>
            <a:r>
              <a:rPr sz="1800" b="1" spc="-3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767070"/>
                </a:solidFill>
                <a:latin typeface="Verdana"/>
                <a:cs typeface="Verdana"/>
              </a:rPr>
              <a:t>and</a:t>
            </a:r>
            <a:r>
              <a:rPr sz="1800" b="1" spc="-2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767070"/>
                </a:solidFill>
                <a:latin typeface="Verdana"/>
                <a:cs typeface="Verdana"/>
              </a:rPr>
              <a:t>machines.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04813" y="2709417"/>
            <a:ext cx="3103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67070"/>
                </a:solidFill>
                <a:latin typeface="Verdana"/>
                <a:cs typeface="Verdana"/>
              </a:rPr>
              <a:t>Saves</a:t>
            </a:r>
            <a:r>
              <a:rPr sz="1800" b="1" spc="-5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767070"/>
                </a:solidFill>
                <a:latin typeface="Verdana"/>
                <a:cs typeface="Verdana"/>
              </a:rPr>
              <a:t>time</a:t>
            </a:r>
            <a:r>
              <a:rPr sz="1800" b="1" spc="-5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767070"/>
                </a:solidFill>
                <a:latin typeface="Verdana"/>
                <a:cs typeface="Verdana"/>
              </a:rPr>
              <a:t>enormously.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70396" y="3835654"/>
            <a:ext cx="49333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67070"/>
                </a:solidFill>
                <a:latin typeface="Verdana"/>
                <a:cs typeface="Verdana"/>
              </a:rPr>
              <a:t>It</a:t>
            </a:r>
            <a:r>
              <a:rPr sz="1800" b="1" spc="-4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767070"/>
                </a:solidFill>
                <a:latin typeface="Verdana"/>
                <a:cs typeface="Verdana"/>
              </a:rPr>
              <a:t>speeds</a:t>
            </a:r>
            <a:r>
              <a:rPr sz="1800" b="1" spc="-1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767070"/>
                </a:solidFill>
                <a:latin typeface="Verdana"/>
                <a:cs typeface="Verdana"/>
              </a:rPr>
              <a:t>up</a:t>
            </a:r>
            <a:r>
              <a:rPr sz="1800" b="1" spc="-3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767070"/>
                </a:solidFill>
                <a:latin typeface="Verdana"/>
                <a:cs typeface="Verdana"/>
              </a:rPr>
              <a:t>the</a:t>
            </a:r>
            <a:r>
              <a:rPr sz="1800" b="1" spc="-1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767070"/>
                </a:solidFill>
                <a:latin typeface="Verdana"/>
                <a:cs typeface="Verdana"/>
              </a:rPr>
              <a:t>test</a:t>
            </a:r>
            <a:r>
              <a:rPr sz="1800" b="1" spc="-2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767070"/>
                </a:solidFill>
                <a:latin typeface="Verdana"/>
                <a:cs typeface="Verdana"/>
              </a:rPr>
              <a:t>suite</a:t>
            </a:r>
            <a:r>
              <a:rPr sz="1800" b="1" spc="-1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767070"/>
                </a:solidFill>
                <a:latin typeface="Verdana"/>
                <a:cs typeface="Verdana"/>
              </a:rPr>
              <a:t>completion </a:t>
            </a:r>
            <a:r>
              <a:rPr sz="1800" b="1" dirty="0">
                <a:solidFill>
                  <a:srgbClr val="767070"/>
                </a:solidFill>
                <a:latin typeface="Verdana"/>
                <a:cs typeface="Verdana"/>
              </a:rPr>
              <a:t>time as it</a:t>
            </a:r>
            <a:r>
              <a:rPr sz="1800" b="1" spc="-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767070"/>
                </a:solidFill>
                <a:latin typeface="Verdana"/>
                <a:cs typeface="Verdana"/>
              </a:rPr>
              <a:t>is</a:t>
            </a:r>
            <a:r>
              <a:rPr sz="1800" b="1" spc="-1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767070"/>
                </a:solidFill>
                <a:latin typeface="Verdana"/>
                <a:cs typeface="Verdana"/>
              </a:rPr>
              <a:t>capable of</a:t>
            </a:r>
            <a:r>
              <a:rPr sz="1800" b="1" spc="1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767070"/>
                </a:solidFill>
                <a:latin typeface="Verdana"/>
                <a:cs typeface="Verdana"/>
              </a:rPr>
              <a:t>running</a:t>
            </a:r>
            <a:r>
              <a:rPr sz="1800" b="1" spc="1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767070"/>
                </a:solidFill>
                <a:latin typeface="Verdana"/>
                <a:cs typeface="Verdana"/>
              </a:rPr>
              <a:t>variou </a:t>
            </a:r>
            <a:r>
              <a:rPr sz="1800" b="1" dirty="0">
                <a:solidFill>
                  <a:srgbClr val="767070"/>
                </a:solidFill>
                <a:latin typeface="Verdana"/>
                <a:cs typeface="Verdana"/>
              </a:rPr>
              <a:t>s</a:t>
            </a:r>
            <a:r>
              <a:rPr sz="1800" b="1" spc="-4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767070"/>
                </a:solidFill>
                <a:latin typeface="Verdana"/>
                <a:cs typeface="Verdana"/>
              </a:rPr>
              <a:t>tests</a:t>
            </a:r>
            <a:r>
              <a:rPr sz="1800" b="1" spc="-3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767070"/>
                </a:solidFill>
                <a:latin typeface="Verdana"/>
                <a:cs typeface="Verdana"/>
              </a:rPr>
              <a:t>in</a:t>
            </a:r>
            <a:r>
              <a:rPr sz="1800" b="1" spc="-2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767070"/>
                </a:solidFill>
                <a:latin typeface="Verdana"/>
                <a:cs typeface="Verdana"/>
              </a:rPr>
              <a:t>parallel.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04813" y="5548071"/>
            <a:ext cx="4016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67070"/>
                </a:solidFill>
                <a:latin typeface="Verdana"/>
                <a:cs typeface="Verdana"/>
              </a:rPr>
              <a:t>Perform</a:t>
            </a:r>
            <a:r>
              <a:rPr sz="1800" b="1" spc="-7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767070"/>
                </a:solidFill>
                <a:latin typeface="Verdana"/>
                <a:cs typeface="Verdana"/>
              </a:rPr>
              <a:t>cross</a:t>
            </a:r>
            <a:r>
              <a:rPr sz="1800" b="1" spc="-6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767070"/>
                </a:solidFill>
                <a:latin typeface="Verdana"/>
                <a:cs typeface="Verdana"/>
              </a:rPr>
              <a:t>browser</a:t>
            </a:r>
            <a:r>
              <a:rPr sz="1800" b="1" spc="-6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767070"/>
                </a:solidFill>
                <a:latin typeface="Verdana"/>
                <a:cs typeface="Verdana"/>
              </a:rPr>
              <a:t>testing.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31" name="object 3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69107" y="3351276"/>
            <a:ext cx="883919" cy="885444"/>
          </a:xfrm>
          <a:prstGeom prst="rect">
            <a:avLst/>
          </a:prstGeom>
        </p:spPr>
      </p:pic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78A26A-C819-7A3E-B118-9860C6F61DF3}"/>
              </a:ext>
            </a:extLst>
          </p:cNvPr>
          <p:cNvSpPr/>
          <p:nvPr/>
        </p:nvSpPr>
        <p:spPr>
          <a:xfrm>
            <a:off x="0" y="19810"/>
            <a:ext cx="12192000" cy="6838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5"/>
              </a:spcBef>
            </a:pPr>
            <a:r>
              <a:rPr dirty="0"/>
              <a:t>You</a:t>
            </a:r>
            <a:r>
              <a:rPr spc="130" dirty="0"/>
              <a:t> </a:t>
            </a:r>
            <a:r>
              <a:rPr dirty="0"/>
              <a:t>should</a:t>
            </a:r>
            <a:r>
              <a:rPr spc="125" dirty="0"/>
              <a:t> </a:t>
            </a:r>
            <a:r>
              <a:rPr dirty="0"/>
              <a:t>use</a:t>
            </a:r>
            <a:r>
              <a:rPr spc="125" dirty="0"/>
              <a:t> </a:t>
            </a:r>
            <a:r>
              <a:rPr dirty="0"/>
              <a:t>Selenium</a:t>
            </a:r>
            <a:r>
              <a:rPr spc="135" dirty="0"/>
              <a:t> </a:t>
            </a:r>
            <a:r>
              <a:rPr dirty="0"/>
              <a:t>Grid</a:t>
            </a:r>
            <a:r>
              <a:rPr spc="125" dirty="0"/>
              <a:t> </a:t>
            </a:r>
            <a:r>
              <a:rPr dirty="0"/>
              <a:t>when</a:t>
            </a:r>
            <a:r>
              <a:rPr spc="120" dirty="0"/>
              <a:t> </a:t>
            </a:r>
            <a:r>
              <a:rPr dirty="0"/>
              <a:t>you</a:t>
            </a:r>
            <a:r>
              <a:rPr spc="125" dirty="0"/>
              <a:t> </a:t>
            </a:r>
            <a:r>
              <a:rPr dirty="0"/>
              <a:t>want</a:t>
            </a:r>
            <a:r>
              <a:rPr spc="120" dirty="0"/>
              <a:t> </a:t>
            </a:r>
            <a:r>
              <a:rPr dirty="0"/>
              <a:t>to</a:t>
            </a:r>
            <a:r>
              <a:rPr spc="125" dirty="0"/>
              <a:t> </a:t>
            </a:r>
            <a:r>
              <a:rPr dirty="0"/>
              <a:t>do</a:t>
            </a:r>
            <a:r>
              <a:rPr spc="125" dirty="0"/>
              <a:t> </a:t>
            </a:r>
            <a:r>
              <a:rPr dirty="0"/>
              <a:t>either</a:t>
            </a:r>
            <a:r>
              <a:rPr spc="130" dirty="0"/>
              <a:t> </a:t>
            </a:r>
            <a:r>
              <a:rPr dirty="0"/>
              <a:t>one</a:t>
            </a:r>
            <a:r>
              <a:rPr spc="125" dirty="0"/>
              <a:t> </a:t>
            </a:r>
            <a:r>
              <a:rPr dirty="0"/>
              <a:t>or</a:t>
            </a:r>
            <a:r>
              <a:rPr spc="125" dirty="0"/>
              <a:t> </a:t>
            </a:r>
            <a:r>
              <a:rPr spc="-20" dirty="0"/>
              <a:t>both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10" dirty="0"/>
              <a:t>following:</a:t>
            </a:r>
          </a:p>
          <a:p>
            <a:pPr marL="12700" marR="5080" algn="just">
              <a:lnSpc>
                <a:spcPct val="100000"/>
              </a:lnSpc>
              <a:spcBef>
                <a:spcPts val="2400"/>
              </a:spcBef>
            </a:pPr>
            <a:r>
              <a:rPr dirty="0"/>
              <a:t>When</a:t>
            </a:r>
            <a:r>
              <a:rPr spc="80" dirty="0"/>
              <a:t> </a:t>
            </a:r>
            <a:r>
              <a:rPr dirty="0"/>
              <a:t>you</a:t>
            </a:r>
            <a:r>
              <a:rPr spc="80" dirty="0"/>
              <a:t> </a:t>
            </a:r>
            <a:r>
              <a:rPr dirty="0"/>
              <a:t>run</a:t>
            </a:r>
            <a:r>
              <a:rPr spc="90" dirty="0"/>
              <a:t> </a:t>
            </a:r>
            <a:r>
              <a:rPr dirty="0"/>
              <a:t>your</a:t>
            </a:r>
            <a:r>
              <a:rPr spc="85" dirty="0"/>
              <a:t> </a:t>
            </a:r>
            <a:r>
              <a:rPr dirty="0"/>
              <a:t>tests</a:t>
            </a:r>
            <a:r>
              <a:rPr spc="90" dirty="0"/>
              <a:t> </a:t>
            </a:r>
            <a:r>
              <a:rPr dirty="0"/>
              <a:t>against</a:t>
            </a:r>
            <a:r>
              <a:rPr spc="90" dirty="0"/>
              <a:t> </a:t>
            </a:r>
            <a:r>
              <a:rPr dirty="0"/>
              <a:t>various</a:t>
            </a:r>
            <a:r>
              <a:rPr spc="90" dirty="0"/>
              <a:t> </a:t>
            </a:r>
            <a:r>
              <a:rPr dirty="0">
                <a:solidFill>
                  <a:srgbClr val="767070"/>
                </a:solidFill>
              </a:rPr>
              <a:t>browsers</a:t>
            </a:r>
            <a:r>
              <a:rPr dirty="0"/>
              <a:t>,</a:t>
            </a:r>
            <a:r>
              <a:rPr spc="95" dirty="0"/>
              <a:t> </a:t>
            </a:r>
            <a:r>
              <a:rPr dirty="0">
                <a:solidFill>
                  <a:srgbClr val="767070"/>
                </a:solidFill>
              </a:rPr>
              <a:t>operating</a:t>
            </a:r>
            <a:r>
              <a:rPr spc="95" dirty="0">
                <a:solidFill>
                  <a:srgbClr val="767070"/>
                </a:solidFill>
              </a:rPr>
              <a:t> </a:t>
            </a:r>
            <a:r>
              <a:rPr spc="-10" dirty="0">
                <a:solidFill>
                  <a:srgbClr val="767070"/>
                </a:solidFill>
              </a:rPr>
              <a:t>systems</a:t>
            </a:r>
            <a:r>
              <a:rPr spc="-10" dirty="0"/>
              <a:t>, </a:t>
            </a:r>
            <a:r>
              <a:rPr dirty="0"/>
              <a:t>and</a:t>
            </a:r>
            <a:r>
              <a:rPr spc="5" dirty="0"/>
              <a:t> </a:t>
            </a:r>
            <a:r>
              <a:rPr dirty="0">
                <a:solidFill>
                  <a:srgbClr val="767070"/>
                </a:solidFill>
              </a:rPr>
              <a:t>machines</a:t>
            </a:r>
            <a:r>
              <a:rPr spc="5" dirty="0">
                <a:solidFill>
                  <a:srgbClr val="767070"/>
                </a:solidFill>
              </a:rPr>
              <a:t> </a:t>
            </a:r>
            <a:r>
              <a:rPr dirty="0"/>
              <a:t>all</a:t>
            </a:r>
            <a:r>
              <a:rPr spc="10" dirty="0"/>
              <a:t> </a:t>
            </a:r>
            <a:r>
              <a:rPr dirty="0"/>
              <a:t>at</a:t>
            </a:r>
            <a:r>
              <a:rPr spc="10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dirty="0"/>
              <a:t>same</a:t>
            </a:r>
            <a:r>
              <a:rPr spc="20" dirty="0"/>
              <a:t> </a:t>
            </a:r>
            <a:r>
              <a:rPr dirty="0"/>
              <a:t>time.</a:t>
            </a:r>
            <a:r>
              <a:rPr spc="10" dirty="0"/>
              <a:t> </a:t>
            </a:r>
            <a:r>
              <a:rPr dirty="0"/>
              <a:t>This</a:t>
            </a:r>
            <a:r>
              <a:rPr spc="10" dirty="0"/>
              <a:t> </a:t>
            </a:r>
            <a:r>
              <a:rPr dirty="0"/>
              <a:t>will</a:t>
            </a:r>
            <a:r>
              <a:rPr spc="10" dirty="0"/>
              <a:t> </a:t>
            </a:r>
            <a:r>
              <a:rPr dirty="0"/>
              <a:t>ensure</a:t>
            </a:r>
            <a:r>
              <a:rPr spc="10" dirty="0"/>
              <a:t> </a:t>
            </a:r>
            <a:r>
              <a:rPr dirty="0"/>
              <a:t>that</a:t>
            </a:r>
            <a:r>
              <a:rPr spc="15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spc="-10" dirty="0"/>
              <a:t>application </a:t>
            </a:r>
            <a:r>
              <a:rPr dirty="0"/>
              <a:t>you</a:t>
            </a:r>
            <a:r>
              <a:rPr spc="40" dirty="0"/>
              <a:t>  </a:t>
            </a:r>
            <a:r>
              <a:rPr dirty="0"/>
              <a:t>are</a:t>
            </a:r>
            <a:r>
              <a:rPr spc="50" dirty="0"/>
              <a:t>  </a:t>
            </a:r>
            <a:r>
              <a:rPr dirty="0"/>
              <a:t>testing</a:t>
            </a:r>
            <a:r>
              <a:rPr spc="50" dirty="0"/>
              <a:t>  </a:t>
            </a:r>
            <a:r>
              <a:rPr dirty="0"/>
              <a:t>is</a:t>
            </a:r>
            <a:r>
              <a:rPr spc="40" dirty="0"/>
              <a:t>  </a:t>
            </a:r>
            <a:r>
              <a:rPr dirty="0"/>
              <a:t>fully</a:t>
            </a:r>
            <a:r>
              <a:rPr spc="55" dirty="0"/>
              <a:t>  </a:t>
            </a:r>
            <a:r>
              <a:rPr dirty="0"/>
              <a:t>compatible</a:t>
            </a:r>
            <a:r>
              <a:rPr spc="40" dirty="0"/>
              <a:t>  </a:t>
            </a:r>
            <a:r>
              <a:rPr dirty="0"/>
              <a:t>with</a:t>
            </a:r>
            <a:r>
              <a:rPr spc="55" dirty="0"/>
              <a:t>  </a:t>
            </a:r>
            <a:r>
              <a:rPr dirty="0"/>
              <a:t>a</a:t>
            </a:r>
            <a:r>
              <a:rPr spc="50" dirty="0"/>
              <a:t>  </a:t>
            </a:r>
            <a:r>
              <a:rPr dirty="0"/>
              <a:t>wide</a:t>
            </a:r>
            <a:r>
              <a:rPr spc="45" dirty="0"/>
              <a:t>  </a:t>
            </a:r>
            <a:r>
              <a:rPr dirty="0"/>
              <a:t>range</a:t>
            </a:r>
            <a:r>
              <a:rPr spc="50" dirty="0"/>
              <a:t>  </a:t>
            </a:r>
            <a:r>
              <a:rPr dirty="0"/>
              <a:t>of</a:t>
            </a:r>
            <a:r>
              <a:rPr spc="45" dirty="0"/>
              <a:t>  </a:t>
            </a:r>
            <a:r>
              <a:rPr spc="-10" dirty="0"/>
              <a:t>browser </a:t>
            </a:r>
            <a:r>
              <a:rPr dirty="0"/>
              <a:t>operating</a:t>
            </a:r>
            <a:r>
              <a:rPr spc="-50" dirty="0"/>
              <a:t> </a:t>
            </a:r>
            <a:r>
              <a:rPr dirty="0"/>
              <a:t>system</a:t>
            </a:r>
            <a:r>
              <a:rPr spc="-25" dirty="0"/>
              <a:t> </a:t>
            </a:r>
            <a:r>
              <a:rPr spc="-10" dirty="0"/>
              <a:t>combinations.</a:t>
            </a:r>
          </a:p>
          <a:p>
            <a:pPr marL="12700" marR="7620" algn="just">
              <a:lnSpc>
                <a:spcPct val="100000"/>
              </a:lnSpc>
            </a:pPr>
            <a:r>
              <a:rPr dirty="0"/>
              <a:t>Save</a:t>
            </a:r>
            <a:r>
              <a:rPr spc="100" dirty="0"/>
              <a:t> </a:t>
            </a:r>
            <a:r>
              <a:rPr dirty="0"/>
              <a:t>execution</a:t>
            </a:r>
            <a:r>
              <a:rPr spc="110" dirty="0"/>
              <a:t> </a:t>
            </a:r>
            <a:r>
              <a:rPr dirty="0"/>
              <a:t>time</a:t>
            </a:r>
            <a:r>
              <a:rPr spc="95" dirty="0"/>
              <a:t> </a:t>
            </a:r>
            <a:r>
              <a:rPr dirty="0"/>
              <a:t>of</a:t>
            </a:r>
            <a:r>
              <a:rPr spc="110" dirty="0"/>
              <a:t> </a:t>
            </a:r>
            <a:r>
              <a:rPr dirty="0"/>
              <a:t>your</a:t>
            </a:r>
            <a:r>
              <a:rPr spc="105" dirty="0"/>
              <a:t> </a:t>
            </a:r>
            <a:r>
              <a:rPr dirty="0"/>
              <a:t>test</a:t>
            </a:r>
            <a:r>
              <a:rPr spc="105" dirty="0"/>
              <a:t> </a:t>
            </a:r>
            <a:r>
              <a:rPr dirty="0"/>
              <a:t>suites.</a:t>
            </a:r>
            <a:r>
              <a:rPr spc="100" dirty="0"/>
              <a:t> </a:t>
            </a:r>
            <a:r>
              <a:rPr dirty="0"/>
              <a:t>If</a:t>
            </a:r>
            <a:r>
              <a:rPr spc="114" dirty="0"/>
              <a:t> </a:t>
            </a:r>
            <a:r>
              <a:rPr dirty="0"/>
              <a:t>you</a:t>
            </a:r>
            <a:r>
              <a:rPr spc="110" dirty="0"/>
              <a:t> </a:t>
            </a:r>
            <a:r>
              <a:rPr dirty="0"/>
              <a:t>set</a:t>
            </a:r>
            <a:r>
              <a:rPr spc="105" dirty="0"/>
              <a:t> </a:t>
            </a:r>
            <a:r>
              <a:rPr dirty="0"/>
              <a:t>up</a:t>
            </a:r>
            <a:r>
              <a:rPr spc="105" dirty="0"/>
              <a:t> </a:t>
            </a:r>
            <a:r>
              <a:rPr dirty="0"/>
              <a:t>Selenium</a:t>
            </a:r>
            <a:r>
              <a:rPr spc="114" dirty="0"/>
              <a:t> </a:t>
            </a:r>
            <a:r>
              <a:rPr dirty="0"/>
              <a:t>Grid</a:t>
            </a:r>
            <a:r>
              <a:rPr spc="100" dirty="0"/>
              <a:t> </a:t>
            </a:r>
            <a:r>
              <a:rPr spc="-25" dirty="0"/>
              <a:t>to </a:t>
            </a:r>
            <a:r>
              <a:rPr dirty="0"/>
              <a:t>run,</a:t>
            </a:r>
            <a:r>
              <a:rPr spc="160" dirty="0"/>
              <a:t> </a:t>
            </a:r>
            <a:r>
              <a:rPr dirty="0"/>
              <a:t>say,</a:t>
            </a:r>
            <a:r>
              <a:rPr spc="160" dirty="0"/>
              <a:t> </a:t>
            </a:r>
            <a:r>
              <a:rPr dirty="0"/>
              <a:t>5</a:t>
            </a:r>
            <a:r>
              <a:rPr spc="155" dirty="0"/>
              <a:t> </a:t>
            </a:r>
            <a:r>
              <a:rPr dirty="0"/>
              <a:t>tests</a:t>
            </a:r>
            <a:r>
              <a:rPr spc="165" dirty="0"/>
              <a:t> </a:t>
            </a:r>
            <a:r>
              <a:rPr dirty="0"/>
              <a:t>at</a:t>
            </a:r>
            <a:r>
              <a:rPr spc="150" dirty="0"/>
              <a:t> </a:t>
            </a:r>
            <a:r>
              <a:rPr dirty="0"/>
              <a:t>a</a:t>
            </a:r>
            <a:r>
              <a:rPr spc="155" dirty="0"/>
              <a:t> </a:t>
            </a:r>
            <a:r>
              <a:rPr dirty="0"/>
              <a:t>time,</a:t>
            </a:r>
            <a:r>
              <a:rPr spc="165" dirty="0"/>
              <a:t> </a:t>
            </a:r>
            <a:r>
              <a:rPr dirty="0"/>
              <a:t>then</a:t>
            </a:r>
            <a:r>
              <a:rPr spc="165" dirty="0"/>
              <a:t> </a:t>
            </a:r>
            <a:r>
              <a:rPr dirty="0"/>
              <a:t>you</a:t>
            </a:r>
            <a:r>
              <a:rPr spc="160" dirty="0"/>
              <a:t> </a:t>
            </a:r>
            <a:r>
              <a:rPr dirty="0"/>
              <a:t>would</a:t>
            </a:r>
            <a:r>
              <a:rPr spc="170" dirty="0"/>
              <a:t> </a:t>
            </a:r>
            <a:r>
              <a:rPr dirty="0"/>
              <a:t>be</a:t>
            </a:r>
            <a:r>
              <a:rPr spc="150" dirty="0"/>
              <a:t> </a:t>
            </a:r>
            <a:r>
              <a:rPr dirty="0"/>
              <a:t>able</a:t>
            </a:r>
            <a:r>
              <a:rPr spc="140" dirty="0"/>
              <a:t> </a:t>
            </a:r>
            <a:r>
              <a:rPr dirty="0"/>
              <a:t>to</a:t>
            </a:r>
            <a:r>
              <a:rPr spc="165" dirty="0"/>
              <a:t> </a:t>
            </a:r>
            <a:r>
              <a:rPr dirty="0"/>
              <a:t>finish</a:t>
            </a:r>
            <a:r>
              <a:rPr spc="170" dirty="0"/>
              <a:t> </a:t>
            </a:r>
            <a:r>
              <a:rPr dirty="0"/>
              <a:t>the</a:t>
            </a:r>
            <a:r>
              <a:rPr spc="165" dirty="0"/>
              <a:t> </a:t>
            </a:r>
            <a:r>
              <a:rPr spc="-10" dirty="0"/>
              <a:t>whole </a:t>
            </a:r>
            <a:r>
              <a:rPr dirty="0"/>
              <a:t>suite</a:t>
            </a:r>
            <a:r>
              <a:rPr spc="-30" dirty="0"/>
              <a:t> </a:t>
            </a:r>
            <a:r>
              <a:rPr dirty="0"/>
              <a:t>around</a:t>
            </a:r>
            <a:r>
              <a:rPr spc="-30" dirty="0"/>
              <a:t> </a:t>
            </a:r>
            <a:r>
              <a:rPr dirty="0"/>
              <a:t>5</a:t>
            </a:r>
            <a:r>
              <a:rPr spc="-25" dirty="0"/>
              <a:t> </a:t>
            </a:r>
            <a:r>
              <a:rPr dirty="0"/>
              <a:t>times</a:t>
            </a:r>
            <a:r>
              <a:rPr spc="-35" dirty="0"/>
              <a:t> </a:t>
            </a:r>
            <a:r>
              <a:rPr spc="-10" dirty="0"/>
              <a:t>faster.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8881" rIns="0" bIns="0" rtlCol="0">
            <a:spAutoFit/>
          </a:bodyPr>
          <a:lstStyle/>
          <a:p>
            <a:pPr marL="2202180">
              <a:lnSpc>
                <a:spcPct val="100000"/>
              </a:lnSpc>
              <a:spcBef>
                <a:spcPts val="100"/>
              </a:spcBef>
            </a:pPr>
            <a:r>
              <a:rPr dirty="0"/>
              <a:t>When</a:t>
            </a:r>
            <a:r>
              <a:rPr spc="-4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use</a:t>
            </a:r>
            <a:r>
              <a:rPr spc="-20" dirty="0"/>
              <a:t> </a:t>
            </a:r>
            <a:r>
              <a:rPr dirty="0"/>
              <a:t>Selenium</a:t>
            </a:r>
            <a:r>
              <a:rPr spc="-25" dirty="0"/>
              <a:t> </a:t>
            </a:r>
            <a:r>
              <a:rPr spc="-20" dirty="0"/>
              <a:t>Grid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42A1118-7724-F452-A47D-E900E5A92FFF}"/>
              </a:ext>
            </a:extLst>
          </p:cNvPr>
          <p:cNvSpPr/>
          <p:nvPr/>
        </p:nvSpPr>
        <p:spPr>
          <a:xfrm>
            <a:off x="0" y="19810"/>
            <a:ext cx="12192000" cy="6838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object 2"/>
          <p:cNvPicPr/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8388" y="704088"/>
            <a:ext cx="10554462" cy="59626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83613" y="923116"/>
            <a:ext cx="6677025" cy="496506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470534" indent="-457834">
              <a:lnSpc>
                <a:spcPct val="100000"/>
              </a:lnSpc>
              <a:spcBef>
                <a:spcPts val="1545"/>
              </a:spcBef>
              <a:buAutoNum type="arabicPeriod"/>
              <a:tabLst>
                <a:tab pos="470534" algn="l"/>
              </a:tabLst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What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is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Selenium?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445"/>
              </a:spcBef>
              <a:buAutoNum type="arabicPeriod"/>
              <a:tabLst>
                <a:tab pos="469900" algn="l"/>
              </a:tabLst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Selenium</a:t>
            </a:r>
            <a:r>
              <a:rPr sz="2400" b="1" spc="-12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Components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469900" algn="l"/>
              </a:tabLst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Who</a:t>
            </a:r>
            <a:r>
              <a:rPr sz="2400" b="1" spc="-8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developed</a:t>
            </a:r>
            <a:r>
              <a:rPr sz="2400" b="1" spc="-7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Selenium?</a:t>
            </a:r>
            <a:endParaRPr sz="2400">
              <a:latin typeface="Verdana"/>
              <a:cs typeface="Verdana"/>
            </a:endParaRPr>
          </a:p>
          <a:p>
            <a:pPr marL="470534" indent="-457834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470534" algn="l"/>
              </a:tabLst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Selenium</a:t>
            </a:r>
            <a:r>
              <a:rPr sz="2400" b="1" spc="-12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IDE</a:t>
            </a:r>
            <a:endParaRPr sz="2400">
              <a:latin typeface="Verdana"/>
              <a:cs typeface="Verdana"/>
            </a:endParaRPr>
          </a:p>
          <a:p>
            <a:pPr marL="927100" lvl="1" indent="-45720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927100" algn="l"/>
              </a:tabLst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Benefits</a:t>
            </a:r>
            <a:r>
              <a:rPr sz="2400" b="1" spc="-8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of</a:t>
            </a:r>
            <a:r>
              <a:rPr sz="2400" b="1" spc="-11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Selenium</a:t>
            </a:r>
            <a:r>
              <a:rPr sz="2400" b="1" spc="-6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IDE</a:t>
            </a:r>
            <a:endParaRPr sz="2400">
              <a:latin typeface="Verdana"/>
              <a:cs typeface="Verdana"/>
            </a:endParaRPr>
          </a:p>
          <a:p>
            <a:pPr marL="927100" lvl="1" indent="-45720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927100" algn="l"/>
              </a:tabLst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Drawbacks</a:t>
            </a:r>
            <a:r>
              <a:rPr sz="2400" b="1" spc="-10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of</a:t>
            </a:r>
            <a:r>
              <a:rPr sz="2400" b="1" spc="-7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Selenium</a:t>
            </a:r>
            <a:r>
              <a:rPr sz="2400" b="1" spc="-5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IDE</a:t>
            </a:r>
            <a:endParaRPr sz="2400">
              <a:latin typeface="Verdana"/>
              <a:cs typeface="Verdana"/>
            </a:endParaRPr>
          </a:p>
          <a:p>
            <a:pPr marL="470534" indent="-457834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470534" algn="l"/>
              </a:tabLst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Selenium</a:t>
            </a:r>
            <a:r>
              <a:rPr sz="2400" b="1" spc="-12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RC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469900" algn="l"/>
              </a:tabLst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Selenium</a:t>
            </a:r>
            <a:r>
              <a:rPr sz="2400" b="1" spc="-12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WebDriver</a:t>
            </a:r>
            <a:endParaRPr sz="2400">
              <a:latin typeface="Verdana"/>
              <a:cs typeface="Verdana"/>
            </a:endParaRPr>
          </a:p>
          <a:p>
            <a:pPr marL="927100" lvl="1" indent="-45720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927100" algn="l"/>
              </a:tabLst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Selenium</a:t>
            </a:r>
            <a:r>
              <a:rPr sz="2400" b="1" spc="-10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WebDriver</a:t>
            </a:r>
            <a:r>
              <a:rPr sz="2400" b="1" spc="-114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Architecture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60063" y="17221"/>
            <a:ext cx="403415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Table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Contents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4D5816-9BAD-5697-CB8E-87E65FFC5E2A}"/>
              </a:ext>
            </a:extLst>
          </p:cNvPr>
          <p:cNvSpPr/>
          <p:nvPr/>
        </p:nvSpPr>
        <p:spPr>
          <a:xfrm>
            <a:off x="0" y="19810"/>
            <a:ext cx="12192000" cy="6838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bject 2"/>
          <p:cNvSpPr txBox="1"/>
          <p:nvPr/>
        </p:nvSpPr>
        <p:spPr>
          <a:xfrm>
            <a:off x="793800" y="968755"/>
            <a:ext cx="10606405" cy="5248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Selenium</a:t>
            </a:r>
            <a:r>
              <a:rPr sz="2400" b="1" spc="14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works</a:t>
            </a:r>
            <a:r>
              <a:rPr sz="2400" b="1" spc="15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with</a:t>
            </a:r>
            <a:r>
              <a:rPr sz="2400" b="1" spc="13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different</a:t>
            </a:r>
            <a:r>
              <a:rPr sz="2400" b="1" spc="13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Operating</a:t>
            </a:r>
            <a:r>
              <a:rPr sz="2400" b="1" spc="1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systems,</a:t>
            </a:r>
            <a:r>
              <a:rPr sz="2400" b="1" spc="14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browsers,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programming</a:t>
            </a:r>
            <a:r>
              <a:rPr sz="2400" b="1" spc="-11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languages</a:t>
            </a:r>
            <a:r>
              <a:rPr sz="2400" b="1" spc="-10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and</a:t>
            </a:r>
            <a:r>
              <a:rPr sz="2400" b="1" spc="-10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Testing</a:t>
            </a:r>
            <a:r>
              <a:rPr sz="2400" b="1" spc="-7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Frameworks.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C55A11"/>
                </a:solidFill>
                <a:latin typeface="Verdana"/>
                <a:cs typeface="Verdana"/>
              </a:rPr>
              <a:t>Operating</a:t>
            </a:r>
            <a:r>
              <a:rPr sz="2400" b="1" spc="-50" dirty="0">
                <a:solidFill>
                  <a:srgbClr val="C55A11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Verdana"/>
                <a:cs typeface="Verdana"/>
              </a:rPr>
              <a:t>Systems:</a:t>
            </a:r>
            <a:endParaRPr sz="2400" dirty="0">
              <a:latin typeface="Verdana"/>
              <a:cs typeface="Verdana"/>
            </a:endParaRPr>
          </a:p>
          <a:p>
            <a:pPr marL="927100" indent="-457200">
              <a:lnSpc>
                <a:spcPct val="100000"/>
              </a:lnSpc>
              <a:buFont typeface="Wingdings"/>
              <a:buChar char=""/>
              <a:tabLst>
                <a:tab pos="927100" algn="l"/>
              </a:tabLst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Microsoft</a:t>
            </a:r>
            <a:r>
              <a:rPr sz="2400" b="1" spc="-1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Windows</a:t>
            </a:r>
            <a:endParaRPr sz="2400" dirty="0">
              <a:latin typeface="Verdana"/>
              <a:cs typeface="Verdana"/>
            </a:endParaRPr>
          </a:p>
          <a:p>
            <a:pPr marL="927100" indent="-457200">
              <a:lnSpc>
                <a:spcPct val="100000"/>
              </a:lnSpc>
              <a:buFont typeface="Wingdings"/>
              <a:buChar char=""/>
              <a:tabLst>
                <a:tab pos="927100" algn="l"/>
              </a:tabLst>
            </a:pP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Macintosh</a:t>
            </a:r>
            <a:endParaRPr sz="2400" dirty="0">
              <a:latin typeface="Verdana"/>
              <a:cs typeface="Verdana"/>
            </a:endParaRPr>
          </a:p>
          <a:p>
            <a:pPr marL="927100" indent="-45720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927100" algn="l"/>
              </a:tabLst>
            </a:pP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Linux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b="1" spc="-10" dirty="0">
                <a:solidFill>
                  <a:srgbClr val="C55A11"/>
                </a:solidFill>
                <a:latin typeface="Verdana"/>
                <a:cs typeface="Verdana"/>
              </a:rPr>
              <a:t>Browsers:</a:t>
            </a:r>
            <a:endParaRPr sz="2400" dirty="0">
              <a:latin typeface="Verdana"/>
              <a:cs typeface="Verdana"/>
            </a:endParaRPr>
          </a:p>
          <a:p>
            <a:pPr marL="927100" indent="-457200">
              <a:lnSpc>
                <a:spcPct val="100000"/>
              </a:lnSpc>
              <a:buFont typeface="Wingdings"/>
              <a:buChar char=""/>
              <a:tabLst>
                <a:tab pos="927100" algn="l"/>
              </a:tabLst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Mozilla</a:t>
            </a:r>
            <a:r>
              <a:rPr sz="2400" b="1" spc="-7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Firefox</a:t>
            </a:r>
            <a:endParaRPr sz="2400" dirty="0">
              <a:latin typeface="Verdana"/>
              <a:cs typeface="Verdana"/>
            </a:endParaRPr>
          </a:p>
          <a:p>
            <a:pPr marL="927100" indent="-457200">
              <a:lnSpc>
                <a:spcPct val="100000"/>
              </a:lnSpc>
              <a:buFont typeface="Wingdings"/>
              <a:buChar char=""/>
              <a:tabLst>
                <a:tab pos="927100" algn="l"/>
              </a:tabLst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Google</a:t>
            </a:r>
            <a:r>
              <a:rPr sz="2400" b="1" spc="-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Chrome</a:t>
            </a:r>
            <a:endParaRPr sz="2400" dirty="0">
              <a:latin typeface="Verdana"/>
              <a:cs typeface="Verdana"/>
            </a:endParaRPr>
          </a:p>
          <a:p>
            <a:pPr marL="927100" indent="-457200">
              <a:lnSpc>
                <a:spcPct val="100000"/>
              </a:lnSpc>
              <a:buFont typeface="Wingdings"/>
              <a:buChar char=""/>
              <a:tabLst>
                <a:tab pos="927100" algn="l"/>
              </a:tabLst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Internet</a:t>
            </a:r>
            <a:r>
              <a:rPr sz="2400" b="1" spc="-9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Explorer</a:t>
            </a:r>
            <a:endParaRPr sz="2400" dirty="0">
              <a:latin typeface="Verdana"/>
              <a:cs typeface="Verdana"/>
            </a:endParaRPr>
          </a:p>
          <a:p>
            <a:pPr marL="927100" indent="-457200">
              <a:lnSpc>
                <a:spcPct val="100000"/>
              </a:lnSpc>
              <a:buFont typeface="Wingdings"/>
              <a:buChar char=""/>
              <a:tabLst>
                <a:tab pos="927100" algn="l"/>
              </a:tabLst>
            </a:pP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Safari</a:t>
            </a:r>
            <a:endParaRPr sz="2400" dirty="0">
              <a:latin typeface="Verdana"/>
              <a:cs typeface="Verdana"/>
            </a:endParaRPr>
          </a:p>
          <a:p>
            <a:pPr marL="927100" indent="-457200">
              <a:lnSpc>
                <a:spcPct val="100000"/>
              </a:lnSpc>
              <a:buFont typeface="Wingdings"/>
              <a:buChar char=""/>
              <a:tabLst>
                <a:tab pos="927100" algn="l"/>
              </a:tabLst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Opera </a:t>
            </a:r>
            <a:r>
              <a:rPr sz="2400" b="1" spc="-20" dirty="0">
                <a:solidFill>
                  <a:srgbClr val="2E5496"/>
                </a:solidFill>
                <a:latin typeface="Verdana"/>
                <a:cs typeface="Verdana"/>
              </a:rPr>
              <a:t>etc.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3929" y="166192"/>
            <a:ext cx="764920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Platforms</a:t>
            </a:r>
            <a:r>
              <a:rPr spc="-25" dirty="0"/>
              <a:t> </a:t>
            </a:r>
            <a:r>
              <a:rPr dirty="0"/>
              <a:t>supported</a:t>
            </a:r>
            <a:r>
              <a:rPr spc="-5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spc="-10" dirty="0"/>
              <a:t>Selenium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D08B957-FAC2-E263-99C4-B03D098B0C08}"/>
              </a:ext>
            </a:extLst>
          </p:cNvPr>
          <p:cNvSpPr/>
          <p:nvPr/>
        </p:nvSpPr>
        <p:spPr>
          <a:xfrm>
            <a:off x="0" y="19810"/>
            <a:ext cx="12192000" cy="6838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bject 2"/>
          <p:cNvSpPr txBox="1"/>
          <p:nvPr/>
        </p:nvSpPr>
        <p:spPr>
          <a:xfrm>
            <a:off x="6586473" y="1603628"/>
            <a:ext cx="35166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55A11"/>
                </a:solidFill>
                <a:latin typeface="Verdana"/>
                <a:cs typeface="Verdana"/>
              </a:rPr>
              <a:t>Testing</a:t>
            </a:r>
            <a:r>
              <a:rPr sz="2400" b="1" spc="-110" dirty="0">
                <a:solidFill>
                  <a:srgbClr val="C55A11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Verdana"/>
                <a:cs typeface="Verdana"/>
              </a:rPr>
              <a:t>Frameworks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043673" y="1908000"/>
            <a:ext cx="4048125" cy="18542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295"/>
              </a:spcBef>
              <a:buFont typeface="Wingdings"/>
              <a:buChar char=""/>
              <a:tabLst>
                <a:tab pos="469265" algn="l"/>
              </a:tabLst>
            </a:pP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C#.Net</a:t>
            </a:r>
            <a:r>
              <a:rPr sz="2000" b="1" spc="-3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– </a:t>
            </a:r>
            <a:r>
              <a:rPr sz="2000" b="1" spc="-10" dirty="0">
                <a:solidFill>
                  <a:srgbClr val="2E5496"/>
                </a:solidFill>
                <a:latin typeface="Verdana"/>
                <a:cs typeface="Verdana"/>
              </a:rPr>
              <a:t>NUnit</a:t>
            </a:r>
            <a:endParaRPr sz="2000">
              <a:latin typeface="Verdana"/>
              <a:cs typeface="Verdana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Font typeface="Wingdings"/>
              <a:buChar char=""/>
              <a:tabLst>
                <a:tab pos="469265" algn="l"/>
              </a:tabLst>
            </a:pP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Java</a:t>
            </a:r>
            <a:r>
              <a:rPr sz="2000" b="1" spc="-2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– JUnit or </a:t>
            </a:r>
            <a:r>
              <a:rPr sz="2000" b="1" spc="-10" dirty="0">
                <a:solidFill>
                  <a:srgbClr val="2E5496"/>
                </a:solidFill>
                <a:latin typeface="Verdana"/>
                <a:cs typeface="Verdana"/>
              </a:rPr>
              <a:t>TestNG</a:t>
            </a:r>
            <a:endParaRPr sz="2000">
              <a:latin typeface="Verdana"/>
              <a:cs typeface="Verdana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Font typeface="Wingdings"/>
              <a:buChar char=""/>
              <a:tabLst>
                <a:tab pos="469265" algn="l"/>
              </a:tabLst>
            </a:pP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Python</a:t>
            </a:r>
            <a:r>
              <a:rPr sz="2000" b="1" spc="-2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–</a:t>
            </a:r>
            <a:r>
              <a:rPr sz="2000" b="1" spc="-1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unittest,</a:t>
            </a:r>
            <a:r>
              <a:rPr sz="2000" b="1" spc="-2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2E5496"/>
                </a:solidFill>
                <a:latin typeface="Verdana"/>
                <a:cs typeface="Verdana"/>
              </a:rPr>
              <a:t>pyunit</a:t>
            </a:r>
            <a:endParaRPr sz="2000">
              <a:latin typeface="Verdana"/>
              <a:cs typeface="Verdana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Font typeface="Wingdings"/>
              <a:buChar char=""/>
              <a:tabLst>
                <a:tab pos="469265" algn="l"/>
              </a:tabLst>
            </a:pP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PHP</a:t>
            </a:r>
            <a:r>
              <a:rPr sz="2000" b="1" spc="-1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–</a:t>
            </a:r>
            <a:r>
              <a:rPr sz="2000" b="1" spc="-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Behat</a:t>
            </a:r>
            <a:r>
              <a:rPr sz="2000" b="1" spc="-1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+ </a:t>
            </a:r>
            <a:r>
              <a:rPr sz="2000" b="1" spc="-20" dirty="0">
                <a:solidFill>
                  <a:srgbClr val="2E5496"/>
                </a:solidFill>
                <a:latin typeface="Verdana"/>
                <a:cs typeface="Verdana"/>
              </a:rPr>
              <a:t>mink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43457" y="1595754"/>
            <a:ext cx="4304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55A11"/>
                </a:solidFill>
              </a:rPr>
              <a:t>Programming</a:t>
            </a:r>
            <a:r>
              <a:rPr sz="2400" spc="-80" dirty="0">
                <a:solidFill>
                  <a:srgbClr val="C55A11"/>
                </a:solidFill>
              </a:rPr>
              <a:t> </a:t>
            </a:r>
            <a:r>
              <a:rPr sz="2400" spc="-10" dirty="0">
                <a:solidFill>
                  <a:srgbClr val="C55A11"/>
                </a:solidFill>
              </a:rPr>
              <a:t>Languages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400936" y="1898961"/>
            <a:ext cx="1487805" cy="277050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305"/>
              </a:spcBef>
              <a:buFont typeface="Wingdings"/>
              <a:buChar char=""/>
              <a:tabLst>
                <a:tab pos="469265" algn="l"/>
              </a:tabLst>
            </a:pPr>
            <a:r>
              <a:rPr sz="2000" b="1" spc="-20" dirty="0">
                <a:solidFill>
                  <a:srgbClr val="2E5496"/>
                </a:solidFill>
                <a:latin typeface="Verdana"/>
                <a:cs typeface="Verdana"/>
              </a:rPr>
              <a:t>Java</a:t>
            </a:r>
            <a:endParaRPr sz="2000">
              <a:latin typeface="Verdana"/>
              <a:cs typeface="Verdana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Font typeface="Wingdings"/>
              <a:buChar char=""/>
              <a:tabLst>
                <a:tab pos="469265" algn="l"/>
              </a:tabLst>
            </a:pPr>
            <a:r>
              <a:rPr sz="2000" b="1" spc="-10" dirty="0">
                <a:solidFill>
                  <a:srgbClr val="2E5496"/>
                </a:solidFill>
                <a:latin typeface="Verdana"/>
                <a:cs typeface="Verdana"/>
              </a:rPr>
              <a:t>C#.Net</a:t>
            </a:r>
            <a:endParaRPr sz="2000">
              <a:latin typeface="Verdana"/>
              <a:cs typeface="Verdana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Font typeface="Wingdings"/>
              <a:buChar char=""/>
              <a:tabLst>
                <a:tab pos="469265" algn="l"/>
              </a:tabLst>
            </a:pPr>
            <a:r>
              <a:rPr sz="2000" b="1" spc="-20" dirty="0">
                <a:solidFill>
                  <a:srgbClr val="2E5496"/>
                </a:solidFill>
                <a:latin typeface="Verdana"/>
                <a:cs typeface="Verdana"/>
              </a:rPr>
              <a:t>Perl</a:t>
            </a:r>
            <a:endParaRPr sz="2000">
              <a:latin typeface="Verdana"/>
              <a:cs typeface="Verdana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Font typeface="Wingdings"/>
              <a:buChar char=""/>
              <a:tabLst>
                <a:tab pos="469265" algn="l"/>
              </a:tabLst>
            </a:pPr>
            <a:r>
              <a:rPr sz="2000" b="1" spc="-10" dirty="0">
                <a:solidFill>
                  <a:srgbClr val="2E5496"/>
                </a:solidFill>
                <a:latin typeface="Verdana"/>
                <a:cs typeface="Verdana"/>
              </a:rPr>
              <a:t>Python</a:t>
            </a:r>
            <a:endParaRPr sz="2000">
              <a:latin typeface="Verdana"/>
              <a:cs typeface="Verdana"/>
            </a:endParaRPr>
          </a:p>
          <a:p>
            <a:pPr marL="469265" indent="-456565">
              <a:lnSpc>
                <a:spcPct val="100000"/>
              </a:lnSpc>
              <a:spcBef>
                <a:spcPts val="1205"/>
              </a:spcBef>
              <a:buFont typeface="Wingdings"/>
              <a:buChar char=""/>
              <a:tabLst>
                <a:tab pos="469265" algn="l"/>
              </a:tabLst>
            </a:pPr>
            <a:r>
              <a:rPr sz="2000" b="1" spc="-20" dirty="0">
                <a:solidFill>
                  <a:srgbClr val="2E5496"/>
                </a:solidFill>
                <a:latin typeface="Verdana"/>
                <a:cs typeface="Verdana"/>
              </a:rPr>
              <a:t>Ruby</a:t>
            </a:r>
            <a:endParaRPr sz="2000">
              <a:latin typeface="Verdana"/>
              <a:cs typeface="Verdana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Font typeface="Wingdings"/>
              <a:buChar char=""/>
              <a:tabLst>
                <a:tab pos="469265" algn="l"/>
              </a:tabLst>
            </a:pPr>
            <a:r>
              <a:rPr sz="2000" b="1" spc="-25" dirty="0">
                <a:solidFill>
                  <a:srgbClr val="2E5496"/>
                </a:solidFill>
                <a:latin typeface="Verdana"/>
                <a:cs typeface="Verdana"/>
              </a:rPr>
              <a:t>PHP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9D55AB0-51D7-432D-D22A-55777A199144}"/>
              </a:ext>
            </a:extLst>
          </p:cNvPr>
          <p:cNvSpPr/>
          <p:nvPr/>
        </p:nvSpPr>
        <p:spPr>
          <a:xfrm>
            <a:off x="0" y="19810"/>
            <a:ext cx="12192000" cy="6838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bject 2"/>
          <p:cNvSpPr txBox="1"/>
          <p:nvPr/>
        </p:nvSpPr>
        <p:spPr>
          <a:xfrm>
            <a:off x="3294379" y="166192"/>
            <a:ext cx="55479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1F3863"/>
                </a:solidFill>
                <a:latin typeface="Verdana"/>
                <a:cs typeface="Verdana"/>
              </a:rPr>
              <a:t>Advantages</a:t>
            </a:r>
            <a:r>
              <a:rPr sz="3200" b="1" spc="-50" dirty="0">
                <a:solidFill>
                  <a:srgbClr val="1F3863"/>
                </a:solidFill>
                <a:latin typeface="Verdana"/>
                <a:cs typeface="Verdana"/>
              </a:rPr>
              <a:t> </a:t>
            </a:r>
            <a:r>
              <a:rPr sz="3200" b="1" dirty="0">
                <a:solidFill>
                  <a:srgbClr val="1F3863"/>
                </a:solidFill>
                <a:latin typeface="Verdana"/>
                <a:cs typeface="Verdana"/>
              </a:rPr>
              <a:t>of</a:t>
            </a:r>
            <a:r>
              <a:rPr sz="3200" b="1" spc="-10" dirty="0">
                <a:solidFill>
                  <a:srgbClr val="1F3863"/>
                </a:solidFill>
                <a:latin typeface="Verdana"/>
                <a:cs typeface="Verdana"/>
              </a:rPr>
              <a:t> Selenium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28671" y="1700783"/>
            <a:ext cx="968375" cy="946785"/>
            <a:chOff x="1028671" y="1700783"/>
            <a:chExt cx="968375" cy="9467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671" y="1703677"/>
              <a:ext cx="967769" cy="94358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63751" y="1700783"/>
              <a:ext cx="893444" cy="868680"/>
            </a:xfrm>
            <a:custGeom>
              <a:avLst/>
              <a:gdLst/>
              <a:ahLst/>
              <a:cxnLst/>
              <a:rect l="l" t="t" r="r" b="b"/>
              <a:pathLst>
                <a:path w="893444" h="868680">
                  <a:moveTo>
                    <a:pt x="446531" y="0"/>
                  </a:moveTo>
                  <a:lnTo>
                    <a:pt x="397878" y="2548"/>
                  </a:lnTo>
                  <a:lnTo>
                    <a:pt x="350741" y="10016"/>
                  </a:lnTo>
                  <a:lnTo>
                    <a:pt x="305394" y="22140"/>
                  </a:lnTo>
                  <a:lnTo>
                    <a:pt x="262110" y="38654"/>
                  </a:lnTo>
                  <a:lnTo>
                    <a:pt x="221160" y="59294"/>
                  </a:lnTo>
                  <a:lnTo>
                    <a:pt x="182817" y="83795"/>
                  </a:lnTo>
                  <a:lnTo>
                    <a:pt x="147354" y="111892"/>
                  </a:lnTo>
                  <a:lnTo>
                    <a:pt x="115043" y="143320"/>
                  </a:lnTo>
                  <a:lnTo>
                    <a:pt x="86155" y="177814"/>
                  </a:lnTo>
                  <a:lnTo>
                    <a:pt x="60965" y="215109"/>
                  </a:lnTo>
                  <a:lnTo>
                    <a:pt x="39744" y="254941"/>
                  </a:lnTo>
                  <a:lnTo>
                    <a:pt x="22764" y="297045"/>
                  </a:lnTo>
                  <a:lnTo>
                    <a:pt x="10299" y="341156"/>
                  </a:lnTo>
                  <a:lnTo>
                    <a:pt x="2620" y="387009"/>
                  </a:lnTo>
                  <a:lnTo>
                    <a:pt x="0" y="434339"/>
                  </a:lnTo>
                  <a:lnTo>
                    <a:pt x="2620" y="481670"/>
                  </a:lnTo>
                  <a:lnTo>
                    <a:pt x="10299" y="527523"/>
                  </a:lnTo>
                  <a:lnTo>
                    <a:pt x="22764" y="571634"/>
                  </a:lnTo>
                  <a:lnTo>
                    <a:pt x="39744" y="613738"/>
                  </a:lnTo>
                  <a:lnTo>
                    <a:pt x="60965" y="653570"/>
                  </a:lnTo>
                  <a:lnTo>
                    <a:pt x="86155" y="690865"/>
                  </a:lnTo>
                  <a:lnTo>
                    <a:pt x="115043" y="725359"/>
                  </a:lnTo>
                  <a:lnTo>
                    <a:pt x="147354" y="756787"/>
                  </a:lnTo>
                  <a:lnTo>
                    <a:pt x="182817" y="784884"/>
                  </a:lnTo>
                  <a:lnTo>
                    <a:pt x="221160" y="809385"/>
                  </a:lnTo>
                  <a:lnTo>
                    <a:pt x="262110" y="830025"/>
                  </a:lnTo>
                  <a:lnTo>
                    <a:pt x="305394" y="846539"/>
                  </a:lnTo>
                  <a:lnTo>
                    <a:pt x="350741" y="858663"/>
                  </a:lnTo>
                  <a:lnTo>
                    <a:pt x="397878" y="866131"/>
                  </a:lnTo>
                  <a:lnTo>
                    <a:pt x="446531" y="868679"/>
                  </a:lnTo>
                  <a:lnTo>
                    <a:pt x="495190" y="866131"/>
                  </a:lnTo>
                  <a:lnTo>
                    <a:pt x="542329" y="858663"/>
                  </a:lnTo>
                  <a:lnTo>
                    <a:pt x="587678" y="846539"/>
                  </a:lnTo>
                  <a:lnTo>
                    <a:pt x="630964" y="830025"/>
                  </a:lnTo>
                  <a:lnTo>
                    <a:pt x="671914" y="809385"/>
                  </a:lnTo>
                  <a:lnTo>
                    <a:pt x="710257" y="784884"/>
                  </a:lnTo>
                  <a:lnTo>
                    <a:pt x="745719" y="756787"/>
                  </a:lnTo>
                  <a:lnTo>
                    <a:pt x="778029" y="725359"/>
                  </a:lnTo>
                  <a:lnTo>
                    <a:pt x="806915" y="690865"/>
                  </a:lnTo>
                  <a:lnTo>
                    <a:pt x="832104" y="653570"/>
                  </a:lnTo>
                  <a:lnTo>
                    <a:pt x="853323" y="613738"/>
                  </a:lnTo>
                  <a:lnTo>
                    <a:pt x="870301" y="571634"/>
                  </a:lnTo>
                  <a:lnTo>
                    <a:pt x="882765" y="527523"/>
                  </a:lnTo>
                  <a:lnTo>
                    <a:pt x="890444" y="481670"/>
                  </a:lnTo>
                  <a:lnTo>
                    <a:pt x="893064" y="434339"/>
                  </a:lnTo>
                  <a:lnTo>
                    <a:pt x="890444" y="387009"/>
                  </a:lnTo>
                  <a:lnTo>
                    <a:pt x="882765" y="341156"/>
                  </a:lnTo>
                  <a:lnTo>
                    <a:pt x="870301" y="297045"/>
                  </a:lnTo>
                  <a:lnTo>
                    <a:pt x="853323" y="254941"/>
                  </a:lnTo>
                  <a:lnTo>
                    <a:pt x="832103" y="215109"/>
                  </a:lnTo>
                  <a:lnTo>
                    <a:pt x="806915" y="177814"/>
                  </a:lnTo>
                  <a:lnTo>
                    <a:pt x="778029" y="143320"/>
                  </a:lnTo>
                  <a:lnTo>
                    <a:pt x="745719" y="111892"/>
                  </a:lnTo>
                  <a:lnTo>
                    <a:pt x="710257" y="83795"/>
                  </a:lnTo>
                  <a:lnTo>
                    <a:pt x="671914" y="59294"/>
                  </a:lnTo>
                  <a:lnTo>
                    <a:pt x="630964" y="38654"/>
                  </a:lnTo>
                  <a:lnTo>
                    <a:pt x="587678" y="22140"/>
                  </a:lnTo>
                  <a:lnTo>
                    <a:pt x="542329" y="10016"/>
                  </a:lnTo>
                  <a:lnTo>
                    <a:pt x="495190" y="2548"/>
                  </a:lnTo>
                  <a:lnTo>
                    <a:pt x="446531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45970" y="1751456"/>
            <a:ext cx="401955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sz="1600" b="1" spc="-6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sz="1600" b="1" spc="-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an</a:t>
            </a:r>
            <a:r>
              <a:rPr sz="1600" b="1" spc="-5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Open</a:t>
            </a:r>
            <a:r>
              <a:rPr sz="1600" b="1" spc="-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Source</a:t>
            </a:r>
            <a:r>
              <a:rPr sz="1600" b="1" spc="-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Software,</a:t>
            </a:r>
            <a:r>
              <a:rPr sz="1600" b="1" spc="-25" dirty="0">
                <a:solidFill>
                  <a:srgbClr val="585858"/>
                </a:solidFill>
                <a:latin typeface="Verdana"/>
                <a:cs typeface="Verdana"/>
              </a:rPr>
              <a:t> you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sz="1600" b="1" spc="-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check</a:t>
            </a:r>
            <a:r>
              <a:rPr sz="1600" b="1" spc="-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out</a:t>
            </a:r>
            <a:r>
              <a:rPr sz="1600" b="1" spc="-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its</a:t>
            </a:r>
            <a:r>
              <a:rPr sz="1600" b="1" spc="-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source</a:t>
            </a:r>
            <a:r>
              <a:rPr sz="1600" b="1" spc="-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code</a:t>
            </a:r>
            <a:r>
              <a:rPr sz="1600" b="1" spc="-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spc="-20" dirty="0">
                <a:solidFill>
                  <a:srgbClr val="585858"/>
                </a:solidFill>
                <a:latin typeface="Verdana"/>
                <a:cs typeface="Verdana"/>
              </a:rPr>
              <a:t>from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its</a:t>
            </a:r>
            <a:r>
              <a:rPr sz="1600" b="1" spc="-6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GitHub</a:t>
            </a:r>
            <a:r>
              <a:rPr sz="1600" b="1" spc="-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Verdana"/>
                <a:cs typeface="Verdana"/>
              </a:rPr>
              <a:t>Repository.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4516" y="1827657"/>
            <a:ext cx="350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524215" y="1702307"/>
            <a:ext cx="968375" cy="946785"/>
            <a:chOff x="6524215" y="1702307"/>
            <a:chExt cx="968375" cy="94678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4215" y="1705201"/>
              <a:ext cx="967769" cy="94358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559295" y="1702307"/>
              <a:ext cx="893444" cy="868680"/>
            </a:xfrm>
            <a:custGeom>
              <a:avLst/>
              <a:gdLst/>
              <a:ahLst/>
              <a:cxnLst/>
              <a:rect l="l" t="t" r="r" b="b"/>
              <a:pathLst>
                <a:path w="893445" h="868680">
                  <a:moveTo>
                    <a:pt x="446531" y="0"/>
                  </a:moveTo>
                  <a:lnTo>
                    <a:pt x="397873" y="2548"/>
                  </a:lnTo>
                  <a:lnTo>
                    <a:pt x="350734" y="10016"/>
                  </a:lnTo>
                  <a:lnTo>
                    <a:pt x="305385" y="22140"/>
                  </a:lnTo>
                  <a:lnTo>
                    <a:pt x="262099" y="38654"/>
                  </a:lnTo>
                  <a:lnTo>
                    <a:pt x="221149" y="59294"/>
                  </a:lnTo>
                  <a:lnTo>
                    <a:pt x="182806" y="83795"/>
                  </a:lnTo>
                  <a:lnTo>
                    <a:pt x="147344" y="111892"/>
                  </a:lnTo>
                  <a:lnTo>
                    <a:pt x="115034" y="143320"/>
                  </a:lnTo>
                  <a:lnTo>
                    <a:pt x="86148" y="177814"/>
                  </a:lnTo>
                  <a:lnTo>
                    <a:pt x="60960" y="215109"/>
                  </a:lnTo>
                  <a:lnTo>
                    <a:pt x="39740" y="254941"/>
                  </a:lnTo>
                  <a:lnTo>
                    <a:pt x="22762" y="297045"/>
                  </a:lnTo>
                  <a:lnTo>
                    <a:pt x="10298" y="341156"/>
                  </a:lnTo>
                  <a:lnTo>
                    <a:pt x="2619" y="387009"/>
                  </a:lnTo>
                  <a:lnTo>
                    <a:pt x="0" y="434339"/>
                  </a:lnTo>
                  <a:lnTo>
                    <a:pt x="2619" y="481670"/>
                  </a:lnTo>
                  <a:lnTo>
                    <a:pt x="10298" y="527523"/>
                  </a:lnTo>
                  <a:lnTo>
                    <a:pt x="22762" y="571634"/>
                  </a:lnTo>
                  <a:lnTo>
                    <a:pt x="39740" y="613738"/>
                  </a:lnTo>
                  <a:lnTo>
                    <a:pt x="60959" y="653570"/>
                  </a:lnTo>
                  <a:lnTo>
                    <a:pt x="86148" y="690865"/>
                  </a:lnTo>
                  <a:lnTo>
                    <a:pt x="115034" y="725359"/>
                  </a:lnTo>
                  <a:lnTo>
                    <a:pt x="147344" y="756787"/>
                  </a:lnTo>
                  <a:lnTo>
                    <a:pt x="182806" y="784884"/>
                  </a:lnTo>
                  <a:lnTo>
                    <a:pt x="221149" y="809385"/>
                  </a:lnTo>
                  <a:lnTo>
                    <a:pt x="262099" y="830025"/>
                  </a:lnTo>
                  <a:lnTo>
                    <a:pt x="305385" y="846539"/>
                  </a:lnTo>
                  <a:lnTo>
                    <a:pt x="350734" y="858663"/>
                  </a:lnTo>
                  <a:lnTo>
                    <a:pt x="397873" y="866131"/>
                  </a:lnTo>
                  <a:lnTo>
                    <a:pt x="446531" y="868679"/>
                  </a:lnTo>
                  <a:lnTo>
                    <a:pt x="495190" y="866131"/>
                  </a:lnTo>
                  <a:lnTo>
                    <a:pt x="542329" y="858663"/>
                  </a:lnTo>
                  <a:lnTo>
                    <a:pt x="587678" y="846539"/>
                  </a:lnTo>
                  <a:lnTo>
                    <a:pt x="630964" y="830025"/>
                  </a:lnTo>
                  <a:lnTo>
                    <a:pt x="671914" y="809385"/>
                  </a:lnTo>
                  <a:lnTo>
                    <a:pt x="710257" y="784884"/>
                  </a:lnTo>
                  <a:lnTo>
                    <a:pt x="745719" y="756787"/>
                  </a:lnTo>
                  <a:lnTo>
                    <a:pt x="778029" y="725359"/>
                  </a:lnTo>
                  <a:lnTo>
                    <a:pt x="806915" y="690865"/>
                  </a:lnTo>
                  <a:lnTo>
                    <a:pt x="832103" y="653570"/>
                  </a:lnTo>
                  <a:lnTo>
                    <a:pt x="853323" y="613738"/>
                  </a:lnTo>
                  <a:lnTo>
                    <a:pt x="870301" y="571634"/>
                  </a:lnTo>
                  <a:lnTo>
                    <a:pt x="882765" y="527523"/>
                  </a:lnTo>
                  <a:lnTo>
                    <a:pt x="890444" y="481670"/>
                  </a:lnTo>
                  <a:lnTo>
                    <a:pt x="893063" y="434339"/>
                  </a:lnTo>
                  <a:lnTo>
                    <a:pt x="890444" y="387009"/>
                  </a:lnTo>
                  <a:lnTo>
                    <a:pt x="882765" y="341156"/>
                  </a:lnTo>
                  <a:lnTo>
                    <a:pt x="870301" y="297045"/>
                  </a:lnTo>
                  <a:lnTo>
                    <a:pt x="853323" y="254941"/>
                  </a:lnTo>
                  <a:lnTo>
                    <a:pt x="832103" y="215109"/>
                  </a:lnTo>
                  <a:lnTo>
                    <a:pt x="806915" y="177814"/>
                  </a:lnTo>
                  <a:lnTo>
                    <a:pt x="778029" y="143320"/>
                  </a:lnTo>
                  <a:lnTo>
                    <a:pt x="745719" y="111892"/>
                  </a:lnTo>
                  <a:lnTo>
                    <a:pt x="710257" y="83795"/>
                  </a:lnTo>
                  <a:lnTo>
                    <a:pt x="671914" y="59294"/>
                  </a:lnTo>
                  <a:lnTo>
                    <a:pt x="630964" y="38654"/>
                  </a:lnTo>
                  <a:lnTo>
                    <a:pt x="587678" y="22140"/>
                  </a:lnTo>
                  <a:lnTo>
                    <a:pt x="542329" y="10016"/>
                  </a:lnTo>
                  <a:lnTo>
                    <a:pt x="495190" y="2548"/>
                  </a:lnTo>
                  <a:lnTo>
                    <a:pt x="446531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543038" y="1843531"/>
            <a:ext cx="392937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sz="1600" b="1" spc="-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supports</a:t>
            </a:r>
            <a:r>
              <a:rPr sz="1600" b="1" spc="-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multiple</a:t>
            </a:r>
            <a:r>
              <a:rPr sz="1600" b="1" spc="-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Verdana"/>
                <a:cs typeface="Verdana"/>
              </a:rPr>
              <a:t>Programming languages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29170" y="1842642"/>
            <a:ext cx="350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28671" y="3055620"/>
            <a:ext cx="968375" cy="948055"/>
            <a:chOff x="1028671" y="3055620"/>
            <a:chExt cx="968375" cy="94805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671" y="3058541"/>
              <a:ext cx="967769" cy="94506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63751" y="3055620"/>
              <a:ext cx="893444" cy="870585"/>
            </a:xfrm>
            <a:custGeom>
              <a:avLst/>
              <a:gdLst/>
              <a:ahLst/>
              <a:cxnLst/>
              <a:rect l="l" t="t" r="r" b="b"/>
              <a:pathLst>
                <a:path w="893444" h="870585">
                  <a:moveTo>
                    <a:pt x="446531" y="0"/>
                  </a:moveTo>
                  <a:lnTo>
                    <a:pt x="397878" y="2553"/>
                  </a:lnTo>
                  <a:lnTo>
                    <a:pt x="350741" y="10036"/>
                  </a:lnTo>
                  <a:lnTo>
                    <a:pt x="305394" y="22183"/>
                  </a:lnTo>
                  <a:lnTo>
                    <a:pt x="262110" y="38729"/>
                  </a:lnTo>
                  <a:lnTo>
                    <a:pt x="221160" y="59407"/>
                  </a:lnTo>
                  <a:lnTo>
                    <a:pt x="182817" y="83954"/>
                  </a:lnTo>
                  <a:lnTo>
                    <a:pt x="147354" y="112102"/>
                  </a:lnTo>
                  <a:lnTo>
                    <a:pt x="115043" y="143587"/>
                  </a:lnTo>
                  <a:lnTo>
                    <a:pt x="86155" y="178143"/>
                  </a:lnTo>
                  <a:lnTo>
                    <a:pt x="60965" y="215504"/>
                  </a:lnTo>
                  <a:lnTo>
                    <a:pt x="39744" y="255406"/>
                  </a:lnTo>
                  <a:lnTo>
                    <a:pt x="22764" y="297582"/>
                  </a:lnTo>
                  <a:lnTo>
                    <a:pt x="10299" y="341767"/>
                  </a:lnTo>
                  <a:lnTo>
                    <a:pt x="2620" y="387695"/>
                  </a:lnTo>
                  <a:lnTo>
                    <a:pt x="0" y="435101"/>
                  </a:lnTo>
                  <a:lnTo>
                    <a:pt x="2620" y="482508"/>
                  </a:lnTo>
                  <a:lnTo>
                    <a:pt x="10299" y="528436"/>
                  </a:lnTo>
                  <a:lnTo>
                    <a:pt x="22764" y="572621"/>
                  </a:lnTo>
                  <a:lnTo>
                    <a:pt x="39744" y="614797"/>
                  </a:lnTo>
                  <a:lnTo>
                    <a:pt x="60965" y="654699"/>
                  </a:lnTo>
                  <a:lnTo>
                    <a:pt x="86155" y="692060"/>
                  </a:lnTo>
                  <a:lnTo>
                    <a:pt x="115043" y="726616"/>
                  </a:lnTo>
                  <a:lnTo>
                    <a:pt x="147354" y="758101"/>
                  </a:lnTo>
                  <a:lnTo>
                    <a:pt x="182817" y="786249"/>
                  </a:lnTo>
                  <a:lnTo>
                    <a:pt x="221160" y="810796"/>
                  </a:lnTo>
                  <a:lnTo>
                    <a:pt x="262110" y="831474"/>
                  </a:lnTo>
                  <a:lnTo>
                    <a:pt x="305394" y="848020"/>
                  </a:lnTo>
                  <a:lnTo>
                    <a:pt x="350741" y="860167"/>
                  </a:lnTo>
                  <a:lnTo>
                    <a:pt x="397878" y="867650"/>
                  </a:lnTo>
                  <a:lnTo>
                    <a:pt x="446531" y="870203"/>
                  </a:lnTo>
                  <a:lnTo>
                    <a:pt x="495190" y="867650"/>
                  </a:lnTo>
                  <a:lnTo>
                    <a:pt x="542329" y="860167"/>
                  </a:lnTo>
                  <a:lnTo>
                    <a:pt x="587678" y="848020"/>
                  </a:lnTo>
                  <a:lnTo>
                    <a:pt x="630964" y="831474"/>
                  </a:lnTo>
                  <a:lnTo>
                    <a:pt x="671914" y="810796"/>
                  </a:lnTo>
                  <a:lnTo>
                    <a:pt x="710257" y="786249"/>
                  </a:lnTo>
                  <a:lnTo>
                    <a:pt x="745719" y="758101"/>
                  </a:lnTo>
                  <a:lnTo>
                    <a:pt x="778029" y="726616"/>
                  </a:lnTo>
                  <a:lnTo>
                    <a:pt x="806915" y="692060"/>
                  </a:lnTo>
                  <a:lnTo>
                    <a:pt x="832104" y="654699"/>
                  </a:lnTo>
                  <a:lnTo>
                    <a:pt x="853323" y="614797"/>
                  </a:lnTo>
                  <a:lnTo>
                    <a:pt x="870301" y="572621"/>
                  </a:lnTo>
                  <a:lnTo>
                    <a:pt x="882765" y="528436"/>
                  </a:lnTo>
                  <a:lnTo>
                    <a:pt x="890444" y="482508"/>
                  </a:lnTo>
                  <a:lnTo>
                    <a:pt x="893064" y="435101"/>
                  </a:lnTo>
                  <a:lnTo>
                    <a:pt x="890444" y="387695"/>
                  </a:lnTo>
                  <a:lnTo>
                    <a:pt x="882765" y="341767"/>
                  </a:lnTo>
                  <a:lnTo>
                    <a:pt x="870301" y="297582"/>
                  </a:lnTo>
                  <a:lnTo>
                    <a:pt x="853323" y="255406"/>
                  </a:lnTo>
                  <a:lnTo>
                    <a:pt x="832103" y="215504"/>
                  </a:lnTo>
                  <a:lnTo>
                    <a:pt x="806915" y="178143"/>
                  </a:lnTo>
                  <a:lnTo>
                    <a:pt x="778029" y="143587"/>
                  </a:lnTo>
                  <a:lnTo>
                    <a:pt x="745719" y="112102"/>
                  </a:lnTo>
                  <a:lnTo>
                    <a:pt x="710257" y="83954"/>
                  </a:lnTo>
                  <a:lnTo>
                    <a:pt x="671914" y="59407"/>
                  </a:lnTo>
                  <a:lnTo>
                    <a:pt x="630964" y="38729"/>
                  </a:lnTo>
                  <a:lnTo>
                    <a:pt x="587678" y="22183"/>
                  </a:lnTo>
                  <a:lnTo>
                    <a:pt x="542329" y="10036"/>
                  </a:lnTo>
                  <a:lnTo>
                    <a:pt x="495190" y="2553"/>
                  </a:lnTo>
                  <a:lnTo>
                    <a:pt x="446531" y="0"/>
                  </a:lnTo>
                  <a:close/>
                </a:path>
              </a:pathLst>
            </a:custGeom>
            <a:solidFill>
              <a:srgbClr val="EC9F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045970" y="3230372"/>
            <a:ext cx="35128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sz="1600" b="1" spc="-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supports</a:t>
            </a:r>
            <a:r>
              <a:rPr sz="1600" b="1" spc="-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multiple</a:t>
            </a:r>
            <a:r>
              <a:rPr sz="1600" b="1" spc="-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Verdana"/>
                <a:cs typeface="Verdana"/>
              </a:rPr>
              <a:t>Operating systems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32102" y="3198063"/>
            <a:ext cx="3511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588223" y="3057144"/>
            <a:ext cx="968375" cy="946785"/>
            <a:chOff x="6588223" y="3057144"/>
            <a:chExt cx="968375" cy="94678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88223" y="3060037"/>
              <a:ext cx="967769" cy="94358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623303" y="3057144"/>
              <a:ext cx="893444" cy="868680"/>
            </a:xfrm>
            <a:custGeom>
              <a:avLst/>
              <a:gdLst/>
              <a:ahLst/>
              <a:cxnLst/>
              <a:rect l="l" t="t" r="r" b="b"/>
              <a:pathLst>
                <a:path w="893445" h="868679">
                  <a:moveTo>
                    <a:pt x="446531" y="0"/>
                  </a:moveTo>
                  <a:lnTo>
                    <a:pt x="397873" y="2548"/>
                  </a:lnTo>
                  <a:lnTo>
                    <a:pt x="350734" y="10016"/>
                  </a:lnTo>
                  <a:lnTo>
                    <a:pt x="305385" y="22140"/>
                  </a:lnTo>
                  <a:lnTo>
                    <a:pt x="262099" y="38654"/>
                  </a:lnTo>
                  <a:lnTo>
                    <a:pt x="221149" y="59294"/>
                  </a:lnTo>
                  <a:lnTo>
                    <a:pt x="182806" y="83795"/>
                  </a:lnTo>
                  <a:lnTo>
                    <a:pt x="147344" y="111892"/>
                  </a:lnTo>
                  <a:lnTo>
                    <a:pt x="115034" y="143320"/>
                  </a:lnTo>
                  <a:lnTo>
                    <a:pt x="86148" y="177814"/>
                  </a:lnTo>
                  <a:lnTo>
                    <a:pt x="60960" y="215109"/>
                  </a:lnTo>
                  <a:lnTo>
                    <a:pt x="39740" y="254941"/>
                  </a:lnTo>
                  <a:lnTo>
                    <a:pt x="22762" y="297045"/>
                  </a:lnTo>
                  <a:lnTo>
                    <a:pt x="10298" y="341156"/>
                  </a:lnTo>
                  <a:lnTo>
                    <a:pt x="2619" y="387009"/>
                  </a:lnTo>
                  <a:lnTo>
                    <a:pt x="0" y="434339"/>
                  </a:lnTo>
                  <a:lnTo>
                    <a:pt x="2619" y="481670"/>
                  </a:lnTo>
                  <a:lnTo>
                    <a:pt x="10298" y="527523"/>
                  </a:lnTo>
                  <a:lnTo>
                    <a:pt x="22762" y="571634"/>
                  </a:lnTo>
                  <a:lnTo>
                    <a:pt x="39740" y="613738"/>
                  </a:lnTo>
                  <a:lnTo>
                    <a:pt x="60959" y="653570"/>
                  </a:lnTo>
                  <a:lnTo>
                    <a:pt x="86148" y="690865"/>
                  </a:lnTo>
                  <a:lnTo>
                    <a:pt x="115034" y="725359"/>
                  </a:lnTo>
                  <a:lnTo>
                    <a:pt x="147344" y="756787"/>
                  </a:lnTo>
                  <a:lnTo>
                    <a:pt x="182806" y="784884"/>
                  </a:lnTo>
                  <a:lnTo>
                    <a:pt x="221149" y="809385"/>
                  </a:lnTo>
                  <a:lnTo>
                    <a:pt x="262099" y="830025"/>
                  </a:lnTo>
                  <a:lnTo>
                    <a:pt x="305385" y="846539"/>
                  </a:lnTo>
                  <a:lnTo>
                    <a:pt x="350734" y="858663"/>
                  </a:lnTo>
                  <a:lnTo>
                    <a:pt x="397873" y="866131"/>
                  </a:lnTo>
                  <a:lnTo>
                    <a:pt x="446531" y="868679"/>
                  </a:lnTo>
                  <a:lnTo>
                    <a:pt x="495190" y="866131"/>
                  </a:lnTo>
                  <a:lnTo>
                    <a:pt x="542329" y="858663"/>
                  </a:lnTo>
                  <a:lnTo>
                    <a:pt x="587678" y="846539"/>
                  </a:lnTo>
                  <a:lnTo>
                    <a:pt x="630964" y="830025"/>
                  </a:lnTo>
                  <a:lnTo>
                    <a:pt x="671914" y="809385"/>
                  </a:lnTo>
                  <a:lnTo>
                    <a:pt x="710257" y="784884"/>
                  </a:lnTo>
                  <a:lnTo>
                    <a:pt x="745719" y="756787"/>
                  </a:lnTo>
                  <a:lnTo>
                    <a:pt x="778029" y="725359"/>
                  </a:lnTo>
                  <a:lnTo>
                    <a:pt x="806915" y="690865"/>
                  </a:lnTo>
                  <a:lnTo>
                    <a:pt x="832103" y="653570"/>
                  </a:lnTo>
                  <a:lnTo>
                    <a:pt x="853323" y="613738"/>
                  </a:lnTo>
                  <a:lnTo>
                    <a:pt x="870301" y="571634"/>
                  </a:lnTo>
                  <a:lnTo>
                    <a:pt x="882765" y="527523"/>
                  </a:lnTo>
                  <a:lnTo>
                    <a:pt x="890444" y="481670"/>
                  </a:lnTo>
                  <a:lnTo>
                    <a:pt x="893064" y="434339"/>
                  </a:lnTo>
                  <a:lnTo>
                    <a:pt x="890444" y="387009"/>
                  </a:lnTo>
                  <a:lnTo>
                    <a:pt x="882765" y="341156"/>
                  </a:lnTo>
                  <a:lnTo>
                    <a:pt x="870301" y="297045"/>
                  </a:lnTo>
                  <a:lnTo>
                    <a:pt x="853323" y="254941"/>
                  </a:lnTo>
                  <a:lnTo>
                    <a:pt x="832103" y="215109"/>
                  </a:lnTo>
                  <a:lnTo>
                    <a:pt x="806915" y="177814"/>
                  </a:lnTo>
                  <a:lnTo>
                    <a:pt x="778029" y="143320"/>
                  </a:lnTo>
                  <a:lnTo>
                    <a:pt x="745719" y="111892"/>
                  </a:lnTo>
                  <a:lnTo>
                    <a:pt x="710257" y="83795"/>
                  </a:lnTo>
                  <a:lnTo>
                    <a:pt x="671914" y="59294"/>
                  </a:lnTo>
                  <a:lnTo>
                    <a:pt x="630964" y="38654"/>
                  </a:lnTo>
                  <a:lnTo>
                    <a:pt x="587678" y="22140"/>
                  </a:lnTo>
                  <a:lnTo>
                    <a:pt x="542329" y="10016"/>
                  </a:lnTo>
                  <a:lnTo>
                    <a:pt x="495190" y="2548"/>
                  </a:lnTo>
                  <a:lnTo>
                    <a:pt x="446531" y="0"/>
                  </a:lnTo>
                  <a:close/>
                </a:path>
              </a:pathLst>
            </a:custGeom>
            <a:solidFill>
              <a:srgbClr val="EC9F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606665" y="3333750"/>
            <a:ext cx="3435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sz="1600" b="1" spc="-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supports</a:t>
            </a:r>
            <a:r>
              <a:rPr sz="1600" b="1" spc="-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multiple</a:t>
            </a:r>
            <a:r>
              <a:rPr sz="1600" b="1" spc="-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Verdana"/>
                <a:cs typeface="Verdana"/>
              </a:rPr>
              <a:t>browsers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55332" y="3198063"/>
            <a:ext cx="3511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28671" y="4290059"/>
            <a:ext cx="968375" cy="946785"/>
            <a:chOff x="1028671" y="4290059"/>
            <a:chExt cx="968375" cy="946785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671" y="4292952"/>
              <a:ext cx="967769" cy="94358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063751" y="4290059"/>
              <a:ext cx="893444" cy="868680"/>
            </a:xfrm>
            <a:custGeom>
              <a:avLst/>
              <a:gdLst/>
              <a:ahLst/>
              <a:cxnLst/>
              <a:rect l="l" t="t" r="r" b="b"/>
              <a:pathLst>
                <a:path w="893444" h="868679">
                  <a:moveTo>
                    <a:pt x="446531" y="0"/>
                  </a:moveTo>
                  <a:lnTo>
                    <a:pt x="397878" y="2548"/>
                  </a:lnTo>
                  <a:lnTo>
                    <a:pt x="350741" y="10016"/>
                  </a:lnTo>
                  <a:lnTo>
                    <a:pt x="305394" y="22140"/>
                  </a:lnTo>
                  <a:lnTo>
                    <a:pt x="262110" y="38654"/>
                  </a:lnTo>
                  <a:lnTo>
                    <a:pt x="221160" y="59294"/>
                  </a:lnTo>
                  <a:lnTo>
                    <a:pt x="182817" y="83795"/>
                  </a:lnTo>
                  <a:lnTo>
                    <a:pt x="147354" y="111892"/>
                  </a:lnTo>
                  <a:lnTo>
                    <a:pt x="115043" y="143320"/>
                  </a:lnTo>
                  <a:lnTo>
                    <a:pt x="86155" y="177814"/>
                  </a:lnTo>
                  <a:lnTo>
                    <a:pt x="60965" y="215109"/>
                  </a:lnTo>
                  <a:lnTo>
                    <a:pt x="39744" y="254941"/>
                  </a:lnTo>
                  <a:lnTo>
                    <a:pt x="22764" y="297045"/>
                  </a:lnTo>
                  <a:lnTo>
                    <a:pt x="10299" y="341156"/>
                  </a:lnTo>
                  <a:lnTo>
                    <a:pt x="2620" y="387009"/>
                  </a:lnTo>
                  <a:lnTo>
                    <a:pt x="0" y="434339"/>
                  </a:lnTo>
                  <a:lnTo>
                    <a:pt x="2620" y="481670"/>
                  </a:lnTo>
                  <a:lnTo>
                    <a:pt x="10299" y="527523"/>
                  </a:lnTo>
                  <a:lnTo>
                    <a:pt x="22764" y="571634"/>
                  </a:lnTo>
                  <a:lnTo>
                    <a:pt x="39744" y="613738"/>
                  </a:lnTo>
                  <a:lnTo>
                    <a:pt x="60965" y="653570"/>
                  </a:lnTo>
                  <a:lnTo>
                    <a:pt x="86155" y="690865"/>
                  </a:lnTo>
                  <a:lnTo>
                    <a:pt x="115043" y="725359"/>
                  </a:lnTo>
                  <a:lnTo>
                    <a:pt x="147354" y="756787"/>
                  </a:lnTo>
                  <a:lnTo>
                    <a:pt x="182817" y="784884"/>
                  </a:lnTo>
                  <a:lnTo>
                    <a:pt x="221160" y="809385"/>
                  </a:lnTo>
                  <a:lnTo>
                    <a:pt x="262110" y="830025"/>
                  </a:lnTo>
                  <a:lnTo>
                    <a:pt x="305394" y="846539"/>
                  </a:lnTo>
                  <a:lnTo>
                    <a:pt x="350741" y="858663"/>
                  </a:lnTo>
                  <a:lnTo>
                    <a:pt x="397878" y="866131"/>
                  </a:lnTo>
                  <a:lnTo>
                    <a:pt x="446531" y="868679"/>
                  </a:lnTo>
                  <a:lnTo>
                    <a:pt x="495190" y="866131"/>
                  </a:lnTo>
                  <a:lnTo>
                    <a:pt x="542329" y="858663"/>
                  </a:lnTo>
                  <a:lnTo>
                    <a:pt x="587678" y="846539"/>
                  </a:lnTo>
                  <a:lnTo>
                    <a:pt x="630964" y="830025"/>
                  </a:lnTo>
                  <a:lnTo>
                    <a:pt x="671914" y="809385"/>
                  </a:lnTo>
                  <a:lnTo>
                    <a:pt x="710257" y="784884"/>
                  </a:lnTo>
                  <a:lnTo>
                    <a:pt x="745719" y="756787"/>
                  </a:lnTo>
                  <a:lnTo>
                    <a:pt x="778029" y="725359"/>
                  </a:lnTo>
                  <a:lnTo>
                    <a:pt x="806915" y="690865"/>
                  </a:lnTo>
                  <a:lnTo>
                    <a:pt x="832104" y="653570"/>
                  </a:lnTo>
                  <a:lnTo>
                    <a:pt x="853323" y="613738"/>
                  </a:lnTo>
                  <a:lnTo>
                    <a:pt x="870301" y="571634"/>
                  </a:lnTo>
                  <a:lnTo>
                    <a:pt x="882765" y="527523"/>
                  </a:lnTo>
                  <a:lnTo>
                    <a:pt x="890444" y="481670"/>
                  </a:lnTo>
                  <a:lnTo>
                    <a:pt x="893064" y="434339"/>
                  </a:lnTo>
                  <a:lnTo>
                    <a:pt x="890444" y="387009"/>
                  </a:lnTo>
                  <a:lnTo>
                    <a:pt x="882765" y="341156"/>
                  </a:lnTo>
                  <a:lnTo>
                    <a:pt x="870301" y="297045"/>
                  </a:lnTo>
                  <a:lnTo>
                    <a:pt x="853323" y="254941"/>
                  </a:lnTo>
                  <a:lnTo>
                    <a:pt x="832103" y="215109"/>
                  </a:lnTo>
                  <a:lnTo>
                    <a:pt x="806915" y="177814"/>
                  </a:lnTo>
                  <a:lnTo>
                    <a:pt x="778029" y="143320"/>
                  </a:lnTo>
                  <a:lnTo>
                    <a:pt x="745719" y="111892"/>
                  </a:lnTo>
                  <a:lnTo>
                    <a:pt x="710257" y="83795"/>
                  </a:lnTo>
                  <a:lnTo>
                    <a:pt x="671914" y="59294"/>
                  </a:lnTo>
                  <a:lnTo>
                    <a:pt x="630964" y="38654"/>
                  </a:lnTo>
                  <a:lnTo>
                    <a:pt x="587678" y="22140"/>
                  </a:lnTo>
                  <a:lnTo>
                    <a:pt x="542329" y="10016"/>
                  </a:lnTo>
                  <a:lnTo>
                    <a:pt x="495190" y="2548"/>
                  </a:lnTo>
                  <a:lnTo>
                    <a:pt x="446531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045970" y="4607433"/>
            <a:ext cx="3172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sz="1600" b="1" spc="-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supports</a:t>
            </a:r>
            <a:r>
              <a:rPr sz="1600" b="1" spc="-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parallel</a:t>
            </a:r>
            <a:r>
              <a:rPr sz="1600" b="1" spc="-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Verdana"/>
                <a:cs typeface="Verdana"/>
              </a:rPr>
              <a:t>testing.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27" name="object 27"/>
          <p:cNvSpPr txBox="1"/>
          <p:nvPr/>
        </p:nvSpPr>
        <p:spPr>
          <a:xfrm>
            <a:off x="1334516" y="4417821"/>
            <a:ext cx="350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FBB8B72-5876-2255-0388-24B55DF0DD02}"/>
              </a:ext>
            </a:extLst>
          </p:cNvPr>
          <p:cNvSpPr/>
          <p:nvPr/>
        </p:nvSpPr>
        <p:spPr>
          <a:xfrm>
            <a:off x="0" y="19810"/>
            <a:ext cx="12192000" cy="6838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bject 2"/>
          <p:cNvSpPr txBox="1"/>
          <p:nvPr/>
        </p:nvSpPr>
        <p:spPr>
          <a:xfrm>
            <a:off x="2953639" y="114681"/>
            <a:ext cx="62236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1F3863"/>
                </a:solidFill>
                <a:latin typeface="Verdana"/>
                <a:cs typeface="Verdana"/>
              </a:rPr>
              <a:t>Disadvantages</a:t>
            </a:r>
            <a:r>
              <a:rPr sz="3200" b="1" spc="-50" dirty="0">
                <a:solidFill>
                  <a:srgbClr val="1F3863"/>
                </a:solidFill>
                <a:latin typeface="Verdana"/>
                <a:cs typeface="Verdana"/>
              </a:rPr>
              <a:t> </a:t>
            </a:r>
            <a:r>
              <a:rPr sz="3200" b="1" dirty="0">
                <a:solidFill>
                  <a:srgbClr val="1F3863"/>
                </a:solidFill>
                <a:latin typeface="Verdana"/>
                <a:cs typeface="Verdana"/>
              </a:rPr>
              <a:t>of</a:t>
            </a:r>
            <a:r>
              <a:rPr sz="3200" b="1" spc="-50" dirty="0">
                <a:solidFill>
                  <a:srgbClr val="1F3863"/>
                </a:solidFill>
                <a:latin typeface="Verdana"/>
                <a:cs typeface="Verdana"/>
              </a:rPr>
              <a:t> </a:t>
            </a:r>
            <a:r>
              <a:rPr sz="3200" b="1" spc="-10" dirty="0">
                <a:solidFill>
                  <a:srgbClr val="1F3863"/>
                </a:solidFill>
                <a:latin typeface="Verdana"/>
                <a:cs typeface="Verdana"/>
              </a:rPr>
              <a:t>Selenium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39111" y="1155191"/>
            <a:ext cx="968375" cy="948055"/>
            <a:chOff x="739111" y="1155191"/>
            <a:chExt cx="968375" cy="9480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9111" y="1158113"/>
              <a:ext cx="967769" cy="9450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4192" y="1155191"/>
              <a:ext cx="893444" cy="870585"/>
            </a:xfrm>
            <a:custGeom>
              <a:avLst/>
              <a:gdLst/>
              <a:ahLst/>
              <a:cxnLst/>
              <a:rect l="l" t="t" r="r" b="b"/>
              <a:pathLst>
                <a:path w="893444" h="870585">
                  <a:moveTo>
                    <a:pt x="446532" y="0"/>
                  </a:moveTo>
                  <a:lnTo>
                    <a:pt x="397878" y="2553"/>
                  </a:lnTo>
                  <a:lnTo>
                    <a:pt x="350741" y="10036"/>
                  </a:lnTo>
                  <a:lnTo>
                    <a:pt x="305394" y="22183"/>
                  </a:lnTo>
                  <a:lnTo>
                    <a:pt x="262110" y="38729"/>
                  </a:lnTo>
                  <a:lnTo>
                    <a:pt x="221160" y="59407"/>
                  </a:lnTo>
                  <a:lnTo>
                    <a:pt x="182817" y="83954"/>
                  </a:lnTo>
                  <a:lnTo>
                    <a:pt x="147354" y="112102"/>
                  </a:lnTo>
                  <a:lnTo>
                    <a:pt x="115043" y="143587"/>
                  </a:lnTo>
                  <a:lnTo>
                    <a:pt x="86155" y="178143"/>
                  </a:lnTo>
                  <a:lnTo>
                    <a:pt x="60965" y="215504"/>
                  </a:lnTo>
                  <a:lnTo>
                    <a:pt x="39744" y="255406"/>
                  </a:lnTo>
                  <a:lnTo>
                    <a:pt x="22764" y="297582"/>
                  </a:lnTo>
                  <a:lnTo>
                    <a:pt x="10299" y="341767"/>
                  </a:lnTo>
                  <a:lnTo>
                    <a:pt x="2620" y="387695"/>
                  </a:lnTo>
                  <a:lnTo>
                    <a:pt x="0" y="435102"/>
                  </a:lnTo>
                  <a:lnTo>
                    <a:pt x="2620" y="482508"/>
                  </a:lnTo>
                  <a:lnTo>
                    <a:pt x="10299" y="528436"/>
                  </a:lnTo>
                  <a:lnTo>
                    <a:pt x="22764" y="572621"/>
                  </a:lnTo>
                  <a:lnTo>
                    <a:pt x="39744" y="614797"/>
                  </a:lnTo>
                  <a:lnTo>
                    <a:pt x="60965" y="654699"/>
                  </a:lnTo>
                  <a:lnTo>
                    <a:pt x="86155" y="692060"/>
                  </a:lnTo>
                  <a:lnTo>
                    <a:pt x="115043" y="726616"/>
                  </a:lnTo>
                  <a:lnTo>
                    <a:pt x="147354" y="758101"/>
                  </a:lnTo>
                  <a:lnTo>
                    <a:pt x="182817" y="786249"/>
                  </a:lnTo>
                  <a:lnTo>
                    <a:pt x="221160" y="810796"/>
                  </a:lnTo>
                  <a:lnTo>
                    <a:pt x="262110" y="831474"/>
                  </a:lnTo>
                  <a:lnTo>
                    <a:pt x="305394" y="848020"/>
                  </a:lnTo>
                  <a:lnTo>
                    <a:pt x="350741" y="860167"/>
                  </a:lnTo>
                  <a:lnTo>
                    <a:pt x="397878" y="867650"/>
                  </a:lnTo>
                  <a:lnTo>
                    <a:pt x="446532" y="870204"/>
                  </a:lnTo>
                  <a:lnTo>
                    <a:pt x="495190" y="867650"/>
                  </a:lnTo>
                  <a:lnTo>
                    <a:pt x="542329" y="860167"/>
                  </a:lnTo>
                  <a:lnTo>
                    <a:pt x="587678" y="848020"/>
                  </a:lnTo>
                  <a:lnTo>
                    <a:pt x="630964" y="831474"/>
                  </a:lnTo>
                  <a:lnTo>
                    <a:pt x="671914" y="810796"/>
                  </a:lnTo>
                  <a:lnTo>
                    <a:pt x="710257" y="786249"/>
                  </a:lnTo>
                  <a:lnTo>
                    <a:pt x="745719" y="758101"/>
                  </a:lnTo>
                  <a:lnTo>
                    <a:pt x="778029" y="726616"/>
                  </a:lnTo>
                  <a:lnTo>
                    <a:pt x="806915" y="692060"/>
                  </a:lnTo>
                  <a:lnTo>
                    <a:pt x="832104" y="654699"/>
                  </a:lnTo>
                  <a:lnTo>
                    <a:pt x="853323" y="614797"/>
                  </a:lnTo>
                  <a:lnTo>
                    <a:pt x="870301" y="572621"/>
                  </a:lnTo>
                  <a:lnTo>
                    <a:pt x="882765" y="528436"/>
                  </a:lnTo>
                  <a:lnTo>
                    <a:pt x="890444" y="482508"/>
                  </a:lnTo>
                  <a:lnTo>
                    <a:pt x="893063" y="435102"/>
                  </a:lnTo>
                  <a:lnTo>
                    <a:pt x="890444" y="387695"/>
                  </a:lnTo>
                  <a:lnTo>
                    <a:pt x="882765" y="341767"/>
                  </a:lnTo>
                  <a:lnTo>
                    <a:pt x="870301" y="297582"/>
                  </a:lnTo>
                  <a:lnTo>
                    <a:pt x="853323" y="255406"/>
                  </a:lnTo>
                  <a:lnTo>
                    <a:pt x="832104" y="215504"/>
                  </a:lnTo>
                  <a:lnTo>
                    <a:pt x="806915" y="178143"/>
                  </a:lnTo>
                  <a:lnTo>
                    <a:pt x="778029" y="143587"/>
                  </a:lnTo>
                  <a:lnTo>
                    <a:pt x="745719" y="112102"/>
                  </a:lnTo>
                  <a:lnTo>
                    <a:pt x="710257" y="83954"/>
                  </a:lnTo>
                  <a:lnTo>
                    <a:pt x="671914" y="59407"/>
                  </a:lnTo>
                  <a:lnTo>
                    <a:pt x="630964" y="38729"/>
                  </a:lnTo>
                  <a:lnTo>
                    <a:pt x="587678" y="22183"/>
                  </a:lnTo>
                  <a:lnTo>
                    <a:pt x="542329" y="10036"/>
                  </a:lnTo>
                  <a:lnTo>
                    <a:pt x="495190" y="2553"/>
                  </a:lnTo>
                  <a:lnTo>
                    <a:pt x="446532" y="0"/>
                  </a:lnTo>
                  <a:close/>
                </a:path>
              </a:pathLst>
            </a:custGeom>
            <a:solidFill>
              <a:srgbClr val="EC9F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57298" y="1206754"/>
            <a:ext cx="3907154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sz="1600" b="1" spc="-5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supports</a:t>
            </a:r>
            <a:r>
              <a:rPr sz="1600" b="1" spc="-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only</a:t>
            </a:r>
            <a:r>
              <a:rPr sz="1600" b="1" spc="-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sz="1600" b="1" spc="-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Verdana"/>
                <a:cs typeface="Verdana"/>
              </a:rPr>
              <a:t>based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applications</a:t>
            </a:r>
            <a:r>
              <a:rPr sz="1600" b="1" spc="-1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sz="1600" b="1" spc="-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does</a:t>
            </a:r>
            <a:r>
              <a:rPr sz="1600" b="1" spc="-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not</a:t>
            </a:r>
            <a:r>
              <a:rPr sz="1600" b="1" spc="-5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Verdana"/>
                <a:cs typeface="Verdana"/>
              </a:rPr>
              <a:t>support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windows</a:t>
            </a:r>
            <a:r>
              <a:rPr sz="1600" b="1" spc="-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based</a:t>
            </a:r>
            <a:r>
              <a:rPr sz="1600" b="1" spc="-5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Verdana"/>
                <a:cs typeface="Verdana"/>
              </a:rPr>
              <a:t>applications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5870" y="1282953"/>
            <a:ext cx="350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36179" y="1158239"/>
            <a:ext cx="968375" cy="946785"/>
            <a:chOff x="6236179" y="1158239"/>
            <a:chExt cx="968375" cy="94678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6179" y="1161133"/>
              <a:ext cx="967769" cy="94358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271260" y="1158239"/>
              <a:ext cx="893444" cy="868680"/>
            </a:xfrm>
            <a:custGeom>
              <a:avLst/>
              <a:gdLst/>
              <a:ahLst/>
              <a:cxnLst/>
              <a:rect l="l" t="t" r="r" b="b"/>
              <a:pathLst>
                <a:path w="893445" h="868680">
                  <a:moveTo>
                    <a:pt x="446532" y="0"/>
                  </a:moveTo>
                  <a:lnTo>
                    <a:pt x="397873" y="2548"/>
                  </a:lnTo>
                  <a:lnTo>
                    <a:pt x="350734" y="10016"/>
                  </a:lnTo>
                  <a:lnTo>
                    <a:pt x="305385" y="22140"/>
                  </a:lnTo>
                  <a:lnTo>
                    <a:pt x="262099" y="38654"/>
                  </a:lnTo>
                  <a:lnTo>
                    <a:pt x="221149" y="59294"/>
                  </a:lnTo>
                  <a:lnTo>
                    <a:pt x="182806" y="83795"/>
                  </a:lnTo>
                  <a:lnTo>
                    <a:pt x="147344" y="111892"/>
                  </a:lnTo>
                  <a:lnTo>
                    <a:pt x="115034" y="143320"/>
                  </a:lnTo>
                  <a:lnTo>
                    <a:pt x="86148" y="177814"/>
                  </a:lnTo>
                  <a:lnTo>
                    <a:pt x="60960" y="215109"/>
                  </a:lnTo>
                  <a:lnTo>
                    <a:pt x="39740" y="254941"/>
                  </a:lnTo>
                  <a:lnTo>
                    <a:pt x="22762" y="297045"/>
                  </a:lnTo>
                  <a:lnTo>
                    <a:pt x="10298" y="341156"/>
                  </a:lnTo>
                  <a:lnTo>
                    <a:pt x="2619" y="387009"/>
                  </a:lnTo>
                  <a:lnTo>
                    <a:pt x="0" y="434339"/>
                  </a:lnTo>
                  <a:lnTo>
                    <a:pt x="2619" y="481670"/>
                  </a:lnTo>
                  <a:lnTo>
                    <a:pt x="10298" y="527523"/>
                  </a:lnTo>
                  <a:lnTo>
                    <a:pt x="22762" y="571634"/>
                  </a:lnTo>
                  <a:lnTo>
                    <a:pt x="39740" y="613738"/>
                  </a:lnTo>
                  <a:lnTo>
                    <a:pt x="60960" y="653570"/>
                  </a:lnTo>
                  <a:lnTo>
                    <a:pt x="86148" y="690865"/>
                  </a:lnTo>
                  <a:lnTo>
                    <a:pt x="115034" y="725359"/>
                  </a:lnTo>
                  <a:lnTo>
                    <a:pt x="147344" y="756787"/>
                  </a:lnTo>
                  <a:lnTo>
                    <a:pt x="182806" y="784884"/>
                  </a:lnTo>
                  <a:lnTo>
                    <a:pt x="221149" y="809385"/>
                  </a:lnTo>
                  <a:lnTo>
                    <a:pt x="262099" y="830025"/>
                  </a:lnTo>
                  <a:lnTo>
                    <a:pt x="305385" y="846539"/>
                  </a:lnTo>
                  <a:lnTo>
                    <a:pt x="350734" y="858663"/>
                  </a:lnTo>
                  <a:lnTo>
                    <a:pt x="397873" y="866131"/>
                  </a:lnTo>
                  <a:lnTo>
                    <a:pt x="446532" y="868680"/>
                  </a:lnTo>
                  <a:lnTo>
                    <a:pt x="495190" y="866131"/>
                  </a:lnTo>
                  <a:lnTo>
                    <a:pt x="542329" y="858663"/>
                  </a:lnTo>
                  <a:lnTo>
                    <a:pt x="587678" y="846539"/>
                  </a:lnTo>
                  <a:lnTo>
                    <a:pt x="630964" y="830025"/>
                  </a:lnTo>
                  <a:lnTo>
                    <a:pt x="671914" y="809385"/>
                  </a:lnTo>
                  <a:lnTo>
                    <a:pt x="710257" y="784884"/>
                  </a:lnTo>
                  <a:lnTo>
                    <a:pt x="745719" y="756787"/>
                  </a:lnTo>
                  <a:lnTo>
                    <a:pt x="778029" y="725359"/>
                  </a:lnTo>
                  <a:lnTo>
                    <a:pt x="806915" y="690865"/>
                  </a:lnTo>
                  <a:lnTo>
                    <a:pt x="832103" y="653570"/>
                  </a:lnTo>
                  <a:lnTo>
                    <a:pt x="853323" y="613738"/>
                  </a:lnTo>
                  <a:lnTo>
                    <a:pt x="870301" y="571634"/>
                  </a:lnTo>
                  <a:lnTo>
                    <a:pt x="882765" y="527523"/>
                  </a:lnTo>
                  <a:lnTo>
                    <a:pt x="890444" y="481670"/>
                  </a:lnTo>
                  <a:lnTo>
                    <a:pt x="893063" y="434339"/>
                  </a:lnTo>
                  <a:lnTo>
                    <a:pt x="890444" y="387009"/>
                  </a:lnTo>
                  <a:lnTo>
                    <a:pt x="882765" y="341156"/>
                  </a:lnTo>
                  <a:lnTo>
                    <a:pt x="870301" y="297045"/>
                  </a:lnTo>
                  <a:lnTo>
                    <a:pt x="853323" y="254941"/>
                  </a:lnTo>
                  <a:lnTo>
                    <a:pt x="832104" y="215109"/>
                  </a:lnTo>
                  <a:lnTo>
                    <a:pt x="806915" y="177814"/>
                  </a:lnTo>
                  <a:lnTo>
                    <a:pt x="778029" y="143320"/>
                  </a:lnTo>
                  <a:lnTo>
                    <a:pt x="745719" y="111892"/>
                  </a:lnTo>
                  <a:lnTo>
                    <a:pt x="710257" y="83795"/>
                  </a:lnTo>
                  <a:lnTo>
                    <a:pt x="671914" y="59294"/>
                  </a:lnTo>
                  <a:lnTo>
                    <a:pt x="630964" y="38654"/>
                  </a:lnTo>
                  <a:lnTo>
                    <a:pt x="587678" y="22140"/>
                  </a:lnTo>
                  <a:lnTo>
                    <a:pt x="542329" y="10016"/>
                  </a:lnTo>
                  <a:lnTo>
                    <a:pt x="495190" y="2548"/>
                  </a:lnTo>
                  <a:lnTo>
                    <a:pt x="446532" y="0"/>
                  </a:lnTo>
                  <a:close/>
                </a:path>
              </a:pathLst>
            </a:custGeom>
            <a:solidFill>
              <a:srgbClr val="EC9F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254367" y="1351534"/>
            <a:ext cx="393572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sz="1600" b="1" spc="-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sz="1600" b="1" spc="-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difficult</a:t>
            </a:r>
            <a:r>
              <a:rPr sz="1600" b="1" spc="-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sz="1600" b="1" spc="-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test</a:t>
            </a:r>
            <a:r>
              <a:rPr sz="1600" b="1" spc="-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Image</a:t>
            </a:r>
            <a:r>
              <a:rPr sz="1600" b="1" spc="-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Verdana"/>
                <a:cs typeface="Verdana"/>
              </a:rPr>
              <a:t>related applications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40245" y="1297940"/>
            <a:ext cx="350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39111" y="2511551"/>
            <a:ext cx="968375" cy="946785"/>
            <a:chOff x="739111" y="2511551"/>
            <a:chExt cx="968375" cy="94678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111" y="2514445"/>
              <a:ext cx="967769" cy="94358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74192" y="2511551"/>
              <a:ext cx="893444" cy="868680"/>
            </a:xfrm>
            <a:custGeom>
              <a:avLst/>
              <a:gdLst/>
              <a:ahLst/>
              <a:cxnLst/>
              <a:rect l="l" t="t" r="r" b="b"/>
              <a:pathLst>
                <a:path w="893444" h="868679">
                  <a:moveTo>
                    <a:pt x="446532" y="0"/>
                  </a:moveTo>
                  <a:lnTo>
                    <a:pt x="397878" y="2548"/>
                  </a:lnTo>
                  <a:lnTo>
                    <a:pt x="350741" y="10016"/>
                  </a:lnTo>
                  <a:lnTo>
                    <a:pt x="305394" y="22140"/>
                  </a:lnTo>
                  <a:lnTo>
                    <a:pt x="262110" y="38654"/>
                  </a:lnTo>
                  <a:lnTo>
                    <a:pt x="221160" y="59294"/>
                  </a:lnTo>
                  <a:lnTo>
                    <a:pt x="182817" y="83795"/>
                  </a:lnTo>
                  <a:lnTo>
                    <a:pt x="147354" y="111892"/>
                  </a:lnTo>
                  <a:lnTo>
                    <a:pt x="115043" y="143320"/>
                  </a:lnTo>
                  <a:lnTo>
                    <a:pt x="86155" y="177814"/>
                  </a:lnTo>
                  <a:lnTo>
                    <a:pt x="60965" y="215109"/>
                  </a:lnTo>
                  <a:lnTo>
                    <a:pt x="39744" y="254941"/>
                  </a:lnTo>
                  <a:lnTo>
                    <a:pt x="22764" y="297045"/>
                  </a:lnTo>
                  <a:lnTo>
                    <a:pt x="10299" y="341156"/>
                  </a:lnTo>
                  <a:lnTo>
                    <a:pt x="2620" y="387009"/>
                  </a:lnTo>
                  <a:lnTo>
                    <a:pt x="0" y="434339"/>
                  </a:lnTo>
                  <a:lnTo>
                    <a:pt x="2620" y="481670"/>
                  </a:lnTo>
                  <a:lnTo>
                    <a:pt x="10299" y="527523"/>
                  </a:lnTo>
                  <a:lnTo>
                    <a:pt x="22764" y="571634"/>
                  </a:lnTo>
                  <a:lnTo>
                    <a:pt x="39744" y="613738"/>
                  </a:lnTo>
                  <a:lnTo>
                    <a:pt x="60965" y="653570"/>
                  </a:lnTo>
                  <a:lnTo>
                    <a:pt x="86155" y="690865"/>
                  </a:lnTo>
                  <a:lnTo>
                    <a:pt x="115043" y="725359"/>
                  </a:lnTo>
                  <a:lnTo>
                    <a:pt x="147354" y="756787"/>
                  </a:lnTo>
                  <a:lnTo>
                    <a:pt x="182817" y="784884"/>
                  </a:lnTo>
                  <a:lnTo>
                    <a:pt x="221160" y="809385"/>
                  </a:lnTo>
                  <a:lnTo>
                    <a:pt x="262110" y="830025"/>
                  </a:lnTo>
                  <a:lnTo>
                    <a:pt x="305394" y="846539"/>
                  </a:lnTo>
                  <a:lnTo>
                    <a:pt x="350741" y="858663"/>
                  </a:lnTo>
                  <a:lnTo>
                    <a:pt x="397878" y="866131"/>
                  </a:lnTo>
                  <a:lnTo>
                    <a:pt x="446532" y="868680"/>
                  </a:lnTo>
                  <a:lnTo>
                    <a:pt x="495190" y="866131"/>
                  </a:lnTo>
                  <a:lnTo>
                    <a:pt x="542329" y="858663"/>
                  </a:lnTo>
                  <a:lnTo>
                    <a:pt x="587678" y="846539"/>
                  </a:lnTo>
                  <a:lnTo>
                    <a:pt x="630964" y="830025"/>
                  </a:lnTo>
                  <a:lnTo>
                    <a:pt x="671914" y="809385"/>
                  </a:lnTo>
                  <a:lnTo>
                    <a:pt x="710257" y="784884"/>
                  </a:lnTo>
                  <a:lnTo>
                    <a:pt x="745719" y="756787"/>
                  </a:lnTo>
                  <a:lnTo>
                    <a:pt x="778029" y="725359"/>
                  </a:lnTo>
                  <a:lnTo>
                    <a:pt x="806915" y="690865"/>
                  </a:lnTo>
                  <a:lnTo>
                    <a:pt x="832104" y="653570"/>
                  </a:lnTo>
                  <a:lnTo>
                    <a:pt x="853323" y="613738"/>
                  </a:lnTo>
                  <a:lnTo>
                    <a:pt x="870301" y="571634"/>
                  </a:lnTo>
                  <a:lnTo>
                    <a:pt x="882765" y="527523"/>
                  </a:lnTo>
                  <a:lnTo>
                    <a:pt x="890444" y="481670"/>
                  </a:lnTo>
                  <a:lnTo>
                    <a:pt x="893063" y="434339"/>
                  </a:lnTo>
                  <a:lnTo>
                    <a:pt x="890444" y="387009"/>
                  </a:lnTo>
                  <a:lnTo>
                    <a:pt x="882765" y="341156"/>
                  </a:lnTo>
                  <a:lnTo>
                    <a:pt x="870301" y="297045"/>
                  </a:lnTo>
                  <a:lnTo>
                    <a:pt x="853323" y="254941"/>
                  </a:lnTo>
                  <a:lnTo>
                    <a:pt x="832104" y="215109"/>
                  </a:lnTo>
                  <a:lnTo>
                    <a:pt x="806915" y="177814"/>
                  </a:lnTo>
                  <a:lnTo>
                    <a:pt x="778029" y="143320"/>
                  </a:lnTo>
                  <a:lnTo>
                    <a:pt x="745719" y="111892"/>
                  </a:lnTo>
                  <a:lnTo>
                    <a:pt x="710257" y="83795"/>
                  </a:lnTo>
                  <a:lnTo>
                    <a:pt x="671914" y="59294"/>
                  </a:lnTo>
                  <a:lnTo>
                    <a:pt x="630964" y="38654"/>
                  </a:lnTo>
                  <a:lnTo>
                    <a:pt x="587678" y="22140"/>
                  </a:lnTo>
                  <a:lnTo>
                    <a:pt x="542329" y="10016"/>
                  </a:lnTo>
                  <a:lnTo>
                    <a:pt x="495190" y="2548"/>
                  </a:lnTo>
                  <a:lnTo>
                    <a:pt x="446532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757298" y="2685668"/>
            <a:ext cx="39744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sz="1600" b="1" spc="-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does</a:t>
            </a:r>
            <a:r>
              <a:rPr sz="1600" b="1" spc="-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not</a:t>
            </a:r>
            <a:r>
              <a:rPr sz="1600" b="1" spc="-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support</a:t>
            </a:r>
            <a:r>
              <a:rPr sz="1600" b="1" spc="-10" dirty="0">
                <a:solidFill>
                  <a:srgbClr val="585858"/>
                </a:solidFill>
                <a:latin typeface="Verdana"/>
                <a:cs typeface="Verdana"/>
              </a:rPr>
              <a:t> built-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sz="1600" b="1" spc="-10" dirty="0">
                <a:solidFill>
                  <a:srgbClr val="585858"/>
                </a:solidFill>
                <a:latin typeface="Verdana"/>
                <a:cs typeface="Verdana"/>
              </a:rPr>
              <a:t> Report facility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3127" y="2653360"/>
            <a:ext cx="3511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300160" y="2513076"/>
            <a:ext cx="966469" cy="946785"/>
            <a:chOff x="6300160" y="2513076"/>
            <a:chExt cx="966469" cy="946785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00160" y="2515969"/>
              <a:ext cx="966287" cy="94358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335268" y="2513076"/>
              <a:ext cx="891540" cy="868680"/>
            </a:xfrm>
            <a:custGeom>
              <a:avLst/>
              <a:gdLst/>
              <a:ahLst/>
              <a:cxnLst/>
              <a:rect l="l" t="t" r="r" b="b"/>
              <a:pathLst>
                <a:path w="891540" h="868679">
                  <a:moveTo>
                    <a:pt x="445770" y="0"/>
                  </a:moveTo>
                  <a:lnTo>
                    <a:pt x="397187" y="2548"/>
                  </a:lnTo>
                  <a:lnTo>
                    <a:pt x="350123" y="10016"/>
                  </a:lnTo>
                  <a:lnTo>
                    <a:pt x="304848" y="22140"/>
                  </a:lnTo>
                  <a:lnTo>
                    <a:pt x="261635" y="38654"/>
                  </a:lnTo>
                  <a:lnTo>
                    <a:pt x="220754" y="59294"/>
                  </a:lnTo>
                  <a:lnTo>
                    <a:pt x="182477" y="83795"/>
                  </a:lnTo>
                  <a:lnTo>
                    <a:pt x="147077" y="111892"/>
                  </a:lnTo>
                  <a:lnTo>
                    <a:pt x="114824" y="143320"/>
                  </a:lnTo>
                  <a:lnTo>
                    <a:pt x="85990" y="177814"/>
                  </a:lnTo>
                  <a:lnTo>
                    <a:pt x="60847" y="215109"/>
                  </a:lnTo>
                  <a:lnTo>
                    <a:pt x="39666" y="254941"/>
                  </a:lnTo>
                  <a:lnTo>
                    <a:pt x="22719" y="297045"/>
                  </a:lnTo>
                  <a:lnTo>
                    <a:pt x="10278" y="341156"/>
                  </a:lnTo>
                  <a:lnTo>
                    <a:pt x="2614" y="387009"/>
                  </a:lnTo>
                  <a:lnTo>
                    <a:pt x="0" y="434339"/>
                  </a:lnTo>
                  <a:lnTo>
                    <a:pt x="2614" y="481670"/>
                  </a:lnTo>
                  <a:lnTo>
                    <a:pt x="10278" y="527523"/>
                  </a:lnTo>
                  <a:lnTo>
                    <a:pt x="22719" y="571634"/>
                  </a:lnTo>
                  <a:lnTo>
                    <a:pt x="39666" y="613738"/>
                  </a:lnTo>
                  <a:lnTo>
                    <a:pt x="60847" y="653570"/>
                  </a:lnTo>
                  <a:lnTo>
                    <a:pt x="85990" y="690865"/>
                  </a:lnTo>
                  <a:lnTo>
                    <a:pt x="114824" y="725359"/>
                  </a:lnTo>
                  <a:lnTo>
                    <a:pt x="147077" y="756787"/>
                  </a:lnTo>
                  <a:lnTo>
                    <a:pt x="182477" y="784884"/>
                  </a:lnTo>
                  <a:lnTo>
                    <a:pt x="220754" y="809385"/>
                  </a:lnTo>
                  <a:lnTo>
                    <a:pt x="261635" y="830025"/>
                  </a:lnTo>
                  <a:lnTo>
                    <a:pt x="304848" y="846539"/>
                  </a:lnTo>
                  <a:lnTo>
                    <a:pt x="350123" y="858663"/>
                  </a:lnTo>
                  <a:lnTo>
                    <a:pt x="397187" y="866131"/>
                  </a:lnTo>
                  <a:lnTo>
                    <a:pt x="445770" y="868679"/>
                  </a:lnTo>
                  <a:lnTo>
                    <a:pt x="494352" y="866131"/>
                  </a:lnTo>
                  <a:lnTo>
                    <a:pt x="541416" y="858663"/>
                  </a:lnTo>
                  <a:lnTo>
                    <a:pt x="586691" y="846539"/>
                  </a:lnTo>
                  <a:lnTo>
                    <a:pt x="629904" y="830025"/>
                  </a:lnTo>
                  <a:lnTo>
                    <a:pt x="670785" y="809385"/>
                  </a:lnTo>
                  <a:lnTo>
                    <a:pt x="709062" y="784884"/>
                  </a:lnTo>
                  <a:lnTo>
                    <a:pt x="744462" y="756787"/>
                  </a:lnTo>
                  <a:lnTo>
                    <a:pt x="776715" y="725359"/>
                  </a:lnTo>
                  <a:lnTo>
                    <a:pt x="805549" y="690865"/>
                  </a:lnTo>
                  <a:lnTo>
                    <a:pt x="830692" y="653570"/>
                  </a:lnTo>
                  <a:lnTo>
                    <a:pt x="851873" y="613738"/>
                  </a:lnTo>
                  <a:lnTo>
                    <a:pt x="868820" y="571634"/>
                  </a:lnTo>
                  <a:lnTo>
                    <a:pt x="881261" y="527523"/>
                  </a:lnTo>
                  <a:lnTo>
                    <a:pt x="888925" y="481670"/>
                  </a:lnTo>
                  <a:lnTo>
                    <a:pt x="891539" y="434339"/>
                  </a:lnTo>
                  <a:lnTo>
                    <a:pt x="888925" y="387009"/>
                  </a:lnTo>
                  <a:lnTo>
                    <a:pt x="881261" y="341156"/>
                  </a:lnTo>
                  <a:lnTo>
                    <a:pt x="868820" y="297045"/>
                  </a:lnTo>
                  <a:lnTo>
                    <a:pt x="851873" y="254941"/>
                  </a:lnTo>
                  <a:lnTo>
                    <a:pt x="830692" y="215109"/>
                  </a:lnTo>
                  <a:lnTo>
                    <a:pt x="805549" y="177814"/>
                  </a:lnTo>
                  <a:lnTo>
                    <a:pt x="776715" y="143320"/>
                  </a:lnTo>
                  <a:lnTo>
                    <a:pt x="744462" y="111892"/>
                  </a:lnTo>
                  <a:lnTo>
                    <a:pt x="709062" y="83795"/>
                  </a:lnTo>
                  <a:lnTo>
                    <a:pt x="670785" y="59294"/>
                  </a:lnTo>
                  <a:lnTo>
                    <a:pt x="629904" y="38654"/>
                  </a:lnTo>
                  <a:lnTo>
                    <a:pt x="586691" y="22140"/>
                  </a:lnTo>
                  <a:lnTo>
                    <a:pt x="541416" y="10016"/>
                  </a:lnTo>
                  <a:lnTo>
                    <a:pt x="494352" y="2548"/>
                  </a:lnTo>
                  <a:lnTo>
                    <a:pt x="445770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317740" y="2789047"/>
            <a:ext cx="2209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sz="1600" b="1" spc="-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sz="1600" b="1" spc="-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difficult to</a:t>
            </a:r>
            <a:r>
              <a:rPr sz="1600" b="1" spc="-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spc="-25" dirty="0">
                <a:solidFill>
                  <a:srgbClr val="585858"/>
                </a:solidFill>
                <a:latin typeface="Verdana"/>
                <a:cs typeface="Verdana"/>
              </a:rPr>
              <a:t>use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66407" y="2653360"/>
            <a:ext cx="3511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39111" y="3745991"/>
            <a:ext cx="968375" cy="946785"/>
            <a:chOff x="739111" y="3745991"/>
            <a:chExt cx="968375" cy="946785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111" y="3748884"/>
              <a:ext cx="967769" cy="94358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74192" y="3745991"/>
              <a:ext cx="893444" cy="868680"/>
            </a:xfrm>
            <a:custGeom>
              <a:avLst/>
              <a:gdLst/>
              <a:ahLst/>
              <a:cxnLst/>
              <a:rect l="l" t="t" r="r" b="b"/>
              <a:pathLst>
                <a:path w="893444" h="868679">
                  <a:moveTo>
                    <a:pt x="446532" y="0"/>
                  </a:moveTo>
                  <a:lnTo>
                    <a:pt x="397878" y="2548"/>
                  </a:lnTo>
                  <a:lnTo>
                    <a:pt x="350741" y="10016"/>
                  </a:lnTo>
                  <a:lnTo>
                    <a:pt x="305394" y="22140"/>
                  </a:lnTo>
                  <a:lnTo>
                    <a:pt x="262110" y="38654"/>
                  </a:lnTo>
                  <a:lnTo>
                    <a:pt x="221160" y="59294"/>
                  </a:lnTo>
                  <a:lnTo>
                    <a:pt x="182817" y="83795"/>
                  </a:lnTo>
                  <a:lnTo>
                    <a:pt x="147354" y="111892"/>
                  </a:lnTo>
                  <a:lnTo>
                    <a:pt x="115043" y="143320"/>
                  </a:lnTo>
                  <a:lnTo>
                    <a:pt x="86155" y="177814"/>
                  </a:lnTo>
                  <a:lnTo>
                    <a:pt x="60965" y="215109"/>
                  </a:lnTo>
                  <a:lnTo>
                    <a:pt x="39744" y="254941"/>
                  </a:lnTo>
                  <a:lnTo>
                    <a:pt x="22764" y="297045"/>
                  </a:lnTo>
                  <a:lnTo>
                    <a:pt x="10299" y="341156"/>
                  </a:lnTo>
                  <a:lnTo>
                    <a:pt x="2620" y="387009"/>
                  </a:lnTo>
                  <a:lnTo>
                    <a:pt x="0" y="434339"/>
                  </a:lnTo>
                  <a:lnTo>
                    <a:pt x="2620" y="481670"/>
                  </a:lnTo>
                  <a:lnTo>
                    <a:pt x="10299" y="527523"/>
                  </a:lnTo>
                  <a:lnTo>
                    <a:pt x="22764" y="571634"/>
                  </a:lnTo>
                  <a:lnTo>
                    <a:pt x="39744" y="613738"/>
                  </a:lnTo>
                  <a:lnTo>
                    <a:pt x="60965" y="653570"/>
                  </a:lnTo>
                  <a:lnTo>
                    <a:pt x="86155" y="690865"/>
                  </a:lnTo>
                  <a:lnTo>
                    <a:pt x="115043" y="725359"/>
                  </a:lnTo>
                  <a:lnTo>
                    <a:pt x="147354" y="756787"/>
                  </a:lnTo>
                  <a:lnTo>
                    <a:pt x="182817" y="784884"/>
                  </a:lnTo>
                  <a:lnTo>
                    <a:pt x="221160" y="809385"/>
                  </a:lnTo>
                  <a:lnTo>
                    <a:pt x="262110" y="830025"/>
                  </a:lnTo>
                  <a:lnTo>
                    <a:pt x="305394" y="846539"/>
                  </a:lnTo>
                  <a:lnTo>
                    <a:pt x="350741" y="858663"/>
                  </a:lnTo>
                  <a:lnTo>
                    <a:pt x="397878" y="866131"/>
                  </a:lnTo>
                  <a:lnTo>
                    <a:pt x="446532" y="868679"/>
                  </a:lnTo>
                  <a:lnTo>
                    <a:pt x="495190" y="866131"/>
                  </a:lnTo>
                  <a:lnTo>
                    <a:pt x="542329" y="858663"/>
                  </a:lnTo>
                  <a:lnTo>
                    <a:pt x="587678" y="846539"/>
                  </a:lnTo>
                  <a:lnTo>
                    <a:pt x="630964" y="830025"/>
                  </a:lnTo>
                  <a:lnTo>
                    <a:pt x="671914" y="809385"/>
                  </a:lnTo>
                  <a:lnTo>
                    <a:pt x="710257" y="784884"/>
                  </a:lnTo>
                  <a:lnTo>
                    <a:pt x="745719" y="756787"/>
                  </a:lnTo>
                  <a:lnTo>
                    <a:pt x="778029" y="725359"/>
                  </a:lnTo>
                  <a:lnTo>
                    <a:pt x="806915" y="690865"/>
                  </a:lnTo>
                  <a:lnTo>
                    <a:pt x="832104" y="653570"/>
                  </a:lnTo>
                  <a:lnTo>
                    <a:pt x="853323" y="613738"/>
                  </a:lnTo>
                  <a:lnTo>
                    <a:pt x="870301" y="571634"/>
                  </a:lnTo>
                  <a:lnTo>
                    <a:pt x="882765" y="527523"/>
                  </a:lnTo>
                  <a:lnTo>
                    <a:pt x="890444" y="481670"/>
                  </a:lnTo>
                  <a:lnTo>
                    <a:pt x="893063" y="434339"/>
                  </a:lnTo>
                  <a:lnTo>
                    <a:pt x="890444" y="387009"/>
                  </a:lnTo>
                  <a:lnTo>
                    <a:pt x="882765" y="341156"/>
                  </a:lnTo>
                  <a:lnTo>
                    <a:pt x="870301" y="297045"/>
                  </a:lnTo>
                  <a:lnTo>
                    <a:pt x="853323" y="254941"/>
                  </a:lnTo>
                  <a:lnTo>
                    <a:pt x="832104" y="215109"/>
                  </a:lnTo>
                  <a:lnTo>
                    <a:pt x="806915" y="177814"/>
                  </a:lnTo>
                  <a:lnTo>
                    <a:pt x="778029" y="143320"/>
                  </a:lnTo>
                  <a:lnTo>
                    <a:pt x="745719" y="111892"/>
                  </a:lnTo>
                  <a:lnTo>
                    <a:pt x="710257" y="83795"/>
                  </a:lnTo>
                  <a:lnTo>
                    <a:pt x="671914" y="59294"/>
                  </a:lnTo>
                  <a:lnTo>
                    <a:pt x="630964" y="38654"/>
                  </a:lnTo>
                  <a:lnTo>
                    <a:pt x="587678" y="22140"/>
                  </a:lnTo>
                  <a:lnTo>
                    <a:pt x="542329" y="10016"/>
                  </a:lnTo>
                  <a:lnTo>
                    <a:pt x="495190" y="2548"/>
                  </a:lnTo>
                  <a:lnTo>
                    <a:pt x="446532" y="0"/>
                  </a:lnTo>
                  <a:close/>
                </a:path>
              </a:pathLst>
            </a:custGeom>
            <a:solidFill>
              <a:srgbClr val="EC9F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757298" y="3955796"/>
            <a:ext cx="351980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Newly</a:t>
            </a:r>
            <a:r>
              <a:rPr sz="1600" b="1" spc="-6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added</a:t>
            </a:r>
            <a:r>
              <a:rPr sz="1600" b="1" spc="-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features</a:t>
            </a:r>
            <a:r>
              <a:rPr sz="1600" b="1" spc="-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may</a:t>
            </a:r>
            <a:r>
              <a:rPr sz="1600" b="1" spc="-5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spc="-25" dirty="0">
                <a:solidFill>
                  <a:srgbClr val="585858"/>
                </a:solidFill>
                <a:latin typeface="Verdana"/>
                <a:cs typeface="Verdana"/>
              </a:rPr>
              <a:t>not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work</a:t>
            </a:r>
            <a:r>
              <a:rPr sz="1600" b="1" spc="-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Verdana"/>
                <a:cs typeface="Verdana"/>
              </a:rPr>
              <a:t>properly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45870" y="3873245"/>
            <a:ext cx="350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236179" y="3747515"/>
            <a:ext cx="968375" cy="946785"/>
            <a:chOff x="6236179" y="3747515"/>
            <a:chExt cx="968375" cy="946785"/>
          </a:xfrm>
        </p:grpSpPr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6179" y="3750408"/>
              <a:ext cx="967769" cy="94358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271260" y="3747515"/>
              <a:ext cx="893444" cy="868680"/>
            </a:xfrm>
            <a:custGeom>
              <a:avLst/>
              <a:gdLst/>
              <a:ahLst/>
              <a:cxnLst/>
              <a:rect l="l" t="t" r="r" b="b"/>
              <a:pathLst>
                <a:path w="893445" h="868679">
                  <a:moveTo>
                    <a:pt x="446532" y="0"/>
                  </a:moveTo>
                  <a:lnTo>
                    <a:pt x="397873" y="2548"/>
                  </a:lnTo>
                  <a:lnTo>
                    <a:pt x="350734" y="10016"/>
                  </a:lnTo>
                  <a:lnTo>
                    <a:pt x="305385" y="22140"/>
                  </a:lnTo>
                  <a:lnTo>
                    <a:pt x="262099" y="38654"/>
                  </a:lnTo>
                  <a:lnTo>
                    <a:pt x="221149" y="59294"/>
                  </a:lnTo>
                  <a:lnTo>
                    <a:pt x="182806" y="83795"/>
                  </a:lnTo>
                  <a:lnTo>
                    <a:pt x="147344" y="111892"/>
                  </a:lnTo>
                  <a:lnTo>
                    <a:pt x="115034" y="143320"/>
                  </a:lnTo>
                  <a:lnTo>
                    <a:pt x="86148" y="177814"/>
                  </a:lnTo>
                  <a:lnTo>
                    <a:pt x="60960" y="215109"/>
                  </a:lnTo>
                  <a:lnTo>
                    <a:pt x="39740" y="254941"/>
                  </a:lnTo>
                  <a:lnTo>
                    <a:pt x="22762" y="297045"/>
                  </a:lnTo>
                  <a:lnTo>
                    <a:pt x="10298" y="341156"/>
                  </a:lnTo>
                  <a:lnTo>
                    <a:pt x="2619" y="387009"/>
                  </a:lnTo>
                  <a:lnTo>
                    <a:pt x="0" y="434339"/>
                  </a:lnTo>
                  <a:lnTo>
                    <a:pt x="2619" y="481670"/>
                  </a:lnTo>
                  <a:lnTo>
                    <a:pt x="10298" y="527523"/>
                  </a:lnTo>
                  <a:lnTo>
                    <a:pt x="22762" y="571634"/>
                  </a:lnTo>
                  <a:lnTo>
                    <a:pt x="39740" y="613738"/>
                  </a:lnTo>
                  <a:lnTo>
                    <a:pt x="60960" y="653570"/>
                  </a:lnTo>
                  <a:lnTo>
                    <a:pt x="86148" y="690865"/>
                  </a:lnTo>
                  <a:lnTo>
                    <a:pt x="115034" y="725359"/>
                  </a:lnTo>
                  <a:lnTo>
                    <a:pt x="147344" y="756787"/>
                  </a:lnTo>
                  <a:lnTo>
                    <a:pt x="182806" y="784884"/>
                  </a:lnTo>
                  <a:lnTo>
                    <a:pt x="221149" y="809385"/>
                  </a:lnTo>
                  <a:lnTo>
                    <a:pt x="262099" y="830025"/>
                  </a:lnTo>
                  <a:lnTo>
                    <a:pt x="305385" y="846539"/>
                  </a:lnTo>
                  <a:lnTo>
                    <a:pt x="350734" y="858663"/>
                  </a:lnTo>
                  <a:lnTo>
                    <a:pt x="397873" y="866131"/>
                  </a:lnTo>
                  <a:lnTo>
                    <a:pt x="446532" y="868679"/>
                  </a:lnTo>
                  <a:lnTo>
                    <a:pt x="495190" y="866131"/>
                  </a:lnTo>
                  <a:lnTo>
                    <a:pt x="542329" y="858663"/>
                  </a:lnTo>
                  <a:lnTo>
                    <a:pt x="587678" y="846539"/>
                  </a:lnTo>
                  <a:lnTo>
                    <a:pt x="630964" y="830025"/>
                  </a:lnTo>
                  <a:lnTo>
                    <a:pt x="671914" y="809385"/>
                  </a:lnTo>
                  <a:lnTo>
                    <a:pt x="710257" y="784884"/>
                  </a:lnTo>
                  <a:lnTo>
                    <a:pt x="745719" y="756787"/>
                  </a:lnTo>
                  <a:lnTo>
                    <a:pt x="778029" y="725359"/>
                  </a:lnTo>
                  <a:lnTo>
                    <a:pt x="806915" y="690865"/>
                  </a:lnTo>
                  <a:lnTo>
                    <a:pt x="832103" y="653570"/>
                  </a:lnTo>
                  <a:lnTo>
                    <a:pt x="853323" y="613738"/>
                  </a:lnTo>
                  <a:lnTo>
                    <a:pt x="870301" y="571634"/>
                  </a:lnTo>
                  <a:lnTo>
                    <a:pt x="882765" y="527523"/>
                  </a:lnTo>
                  <a:lnTo>
                    <a:pt x="890444" y="481670"/>
                  </a:lnTo>
                  <a:lnTo>
                    <a:pt x="893063" y="434339"/>
                  </a:lnTo>
                  <a:lnTo>
                    <a:pt x="890444" y="387009"/>
                  </a:lnTo>
                  <a:lnTo>
                    <a:pt x="882765" y="341156"/>
                  </a:lnTo>
                  <a:lnTo>
                    <a:pt x="870301" y="297045"/>
                  </a:lnTo>
                  <a:lnTo>
                    <a:pt x="853323" y="254941"/>
                  </a:lnTo>
                  <a:lnTo>
                    <a:pt x="832104" y="215109"/>
                  </a:lnTo>
                  <a:lnTo>
                    <a:pt x="806915" y="177814"/>
                  </a:lnTo>
                  <a:lnTo>
                    <a:pt x="778029" y="143320"/>
                  </a:lnTo>
                  <a:lnTo>
                    <a:pt x="745719" y="111892"/>
                  </a:lnTo>
                  <a:lnTo>
                    <a:pt x="710257" y="83795"/>
                  </a:lnTo>
                  <a:lnTo>
                    <a:pt x="671914" y="59294"/>
                  </a:lnTo>
                  <a:lnTo>
                    <a:pt x="630964" y="38654"/>
                  </a:lnTo>
                  <a:lnTo>
                    <a:pt x="587678" y="22140"/>
                  </a:lnTo>
                  <a:lnTo>
                    <a:pt x="542329" y="10016"/>
                  </a:lnTo>
                  <a:lnTo>
                    <a:pt x="495190" y="2548"/>
                  </a:lnTo>
                  <a:lnTo>
                    <a:pt x="446532" y="0"/>
                  </a:lnTo>
                  <a:close/>
                </a:path>
              </a:pathLst>
            </a:custGeom>
            <a:solidFill>
              <a:srgbClr val="EC9F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254367" y="3941826"/>
            <a:ext cx="337375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sz="1600" b="1" spc="-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does</a:t>
            </a:r>
            <a:r>
              <a:rPr sz="1600" b="1" spc="-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not</a:t>
            </a:r>
            <a:r>
              <a:rPr sz="1600" b="1" spc="-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support</a:t>
            </a:r>
            <a:r>
              <a:rPr sz="1600" b="1" spc="-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sz="1600" b="1" spc="-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spc="-20" dirty="0">
                <a:solidFill>
                  <a:srgbClr val="585858"/>
                </a:solidFill>
                <a:latin typeface="Verdana"/>
                <a:cs typeface="Verdana"/>
              </a:rPr>
              <a:t>test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Captcha</a:t>
            </a:r>
            <a:r>
              <a:rPr sz="1600" b="1" spc="-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sz="1600" b="1" spc="-5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Barcode</a:t>
            </a:r>
            <a:r>
              <a:rPr sz="1600" b="1" spc="-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Verdana"/>
                <a:cs typeface="Verdana"/>
              </a:rPr>
              <a:t>readers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40245" y="3888104"/>
            <a:ext cx="350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39111" y="5100828"/>
            <a:ext cx="968375" cy="946785"/>
            <a:chOff x="739111" y="5100828"/>
            <a:chExt cx="968375" cy="946785"/>
          </a:xfrm>
        </p:grpSpPr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111" y="5103733"/>
              <a:ext cx="967769" cy="94358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74192" y="5100828"/>
              <a:ext cx="893444" cy="868680"/>
            </a:xfrm>
            <a:custGeom>
              <a:avLst/>
              <a:gdLst/>
              <a:ahLst/>
              <a:cxnLst/>
              <a:rect l="l" t="t" r="r" b="b"/>
              <a:pathLst>
                <a:path w="893444" h="868679">
                  <a:moveTo>
                    <a:pt x="446532" y="0"/>
                  </a:moveTo>
                  <a:lnTo>
                    <a:pt x="397878" y="2548"/>
                  </a:lnTo>
                  <a:lnTo>
                    <a:pt x="350741" y="10016"/>
                  </a:lnTo>
                  <a:lnTo>
                    <a:pt x="305394" y="22140"/>
                  </a:lnTo>
                  <a:lnTo>
                    <a:pt x="262110" y="38654"/>
                  </a:lnTo>
                  <a:lnTo>
                    <a:pt x="221160" y="59294"/>
                  </a:lnTo>
                  <a:lnTo>
                    <a:pt x="182817" y="83795"/>
                  </a:lnTo>
                  <a:lnTo>
                    <a:pt x="147354" y="111892"/>
                  </a:lnTo>
                  <a:lnTo>
                    <a:pt x="115043" y="143320"/>
                  </a:lnTo>
                  <a:lnTo>
                    <a:pt x="86155" y="177814"/>
                  </a:lnTo>
                  <a:lnTo>
                    <a:pt x="60965" y="215109"/>
                  </a:lnTo>
                  <a:lnTo>
                    <a:pt x="39744" y="254941"/>
                  </a:lnTo>
                  <a:lnTo>
                    <a:pt x="22764" y="297045"/>
                  </a:lnTo>
                  <a:lnTo>
                    <a:pt x="10299" y="341156"/>
                  </a:lnTo>
                  <a:lnTo>
                    <a:pt x="2620" y="387009"/>
                  </a:lnTo>
                  <a:lnTo>
                    <a:pt x="0" y="434340"/>
                  </a:lnTo>
                  <a:lnTo>
                    <a:pt x="2620" y="481665"/>
                  </a:lnTo>
                  <a:lnTo>
                    <a:pt x="10299" y="527515"/>
                  </a:lnTo>
                  <a:lnTo>
                    <a:pt x="22764" y="571624"/>
                  </a:lnTo>
                  <a:lnTo>
                    <a:pt x="39744" y="613727"/>
                  </a:lnTo>
                  <a:lnTo>
                    <a:pt x="60965" y="653558"/>
                  </a:lnTo>
                  <a:lnTo>
                    <a:pt x="86155" y="690854"/>
                  </a:lnTo>
                  <a:lnTo>
                    <a:pt x="115043" y="725349"/>
                  </a:lnTo>
                  <a:lnTo>
                    <a:pt x="147354" y="756778"/>
                  </a:lnTo>
                  <a:lnTo>
                    <a:pt x="182817" y="784877"/>
                  </a:lnTo>
                  <a:lnTo>
                    <a:pt x="221160" y="809379"/>
                  </a:lnTo>
                  <a:lnTo>
                    <a:pt x="262110" y="830021"/>
                  </a:lnTo>
                  <a:lnTo>
                    <a:pt x="305394" y="846536"/>
                  </a:lnTo>
                  <a:lnTo>
                    <a:pt x="350741" y="858661"/>
                  </a:lnTo>
                  <a:lnTo>
                    <a:pt x="397878" y="866131"/>
                  </a:lnTo>
                  <a:lnTo>
                    <a:pt x="446532" y="868680"/>
                  </a:lnTo>
                  <a:lnTo>
                    <a:pt x="495190" y="866131"/>
                  </a:lnTo>
                  <a:lnTo>
                    <a:pt x="542329" y="858661"/>
                  </a:lnTo>
                  <a:lnTo>
                    <a:pt x="587678" y="846536"/>
                  </a:lnTo>
                  <a:lnTo>
                    <a:pt x="630964" y="830021"/>
                  </a:lnTo>
                  <a:lnTo>
                    <a:pt x="671914" y="809379"/>
                  </a:lnTo>
                  <a:lnTo>
                    <a:pt x="710257" y="784877"/>
                  </a:lnTo>
                  <a:lnTo>
                    <a:pt x="745719" y="756778"/>
                  </a:lnTo>
                  <a:lnTo>
                    <a:pt x="778029" y="725349"/>
                  </a:lnTo>
                  <a:lnTo>
                    <a:pt x="806915" y="690854"/>
                  </a:lnTo>
                  <a:lnTo>
                    <a:pt x="832104" y="653558"/>
                  </a:lnTo>
                  <a:lnTo>
                    <a:pt x="853323" y="613727"/>
                  </a:lnTo>
                  <a:lnTo>
                    <a:pt x="870301" y="571624"/>
                  </a:lnTo>
                  <a:lnTo>
                    <a:pt x="882765" y="527515"/>
                  </a:lnTo>
                  <a:lnTo>
                    <a:pt x="890444" y="481665"/>
                  </a:lnTo>
                  <a:lnTo>
                    <a:pt x="893063" y="434340"/>
                  </a:lnTo>
                  <a:lnTo>
                    <a:pt x="890444" y="387009"/>
                  </a:lnTo>
                  <a:lnTo>
                    <a:pt x="882765" y="341156"/>
                  </a:lnTo>
                  <a:lnTo>
                    <a:pt x="870301" y="297045"/>
                  </a:lnTo>
                  <a:lnTo>
                    <a:pt x="853323" y="254941"/>
                  </a:lnTo>
                  <a:lnTo>
                    <a:pt x="832104" y="215109"/>
                  </a:lnTo>
                  <a:lnTo>
                    <a:pt x="806915" y="177814"/>
                  </a:lnTo>
                  <a:lnTo>
                    <a:pt x="778029" y="143320"/>
                  </a:lnTo>
                  <a:lnTo>
                    <a:pt x="745719" y="111892"/>
                  </a:lnTo>
                  <a:lnTo>
                    <a:pt x="710257" y="83795"/>
                  </a:lnTo>
                  <a:lnTo>
                    <a:pt x="671914" y="59294"/>
                  </a:lnTo>
                  <a:lnTo>
                    <a:pt x="630964" y="38654"/>
                  </a:lnTo>
                  <a:lnTo>
                    <a:pt x="587678" y="22140"/>
                  </a:lnTo>
                  <a:lnTo>
                    <a:pt x="542329" y="10016"/>
                  </a:lnTo>
                  <a:lnTo>
                    <a:pt x="495190" y="2548"/>
                  </a:lnTo>
                  <a:lnTo>
                    <a:pt x="446532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757298" y="5275833"/>
            <a:ext cx="396747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No</a:t>
            </a:r>
            <a:r>
              <a:rPr sz="1600" b="1" spc="-6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ready</a:t>
            </a:r>
            <a:r>
              <a:rPr sz="1600" b="1" spc="-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vendor</a:t>
            </a:r>
            <a:r>
              <a:rPr sz="1600" b="1" spc="-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technical</a:t>
            </a:r>
            <a:r>
              <a:rPr sz="1600" b="1" spc="-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Verdana"/>
                <a:cs typeface="Verdana"/>
              </a:rPr>
              <a:t>support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available</a:t>
            </a:r>
            <a:r>
              <a:rPr sz="1600" b="1" spc="-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from</a:t>
            </a:r>
            <a:r>
              <a:rPr sz="1600" b="1" spc="-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Verdana"/>
                <a:cs typeface="Verdana"/>
              </a:rPr>
              <a:t>anybody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43127" y="5243880"/>
            <a:ext cx="350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0" dirty="0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00160" y="5102352"/>
            <a:ext cx="966469" cy="946785"/>
            <a:chOff x="6300160" y="5102352"/>
            <a:chExt cx="966469" cy="946785"/>
          </a:xfrm>
        </p:grpSpPr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00160" y="5105257"/>
              <a:ext cx="966287" cy="94358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335268" y="5102352"/>
              <a:ext cx="891540" cy="868680"/>
            </a:xfrm>
            <a:custGeom>
              <a:avLst/>
              <a:gdLst/>
              <a:ahLst/>
              <a:cxnLst/>
              <a:rect l="l" t="t" r="r" b="b"/>
              <a:pathLst>
                <a:path w="891540" h="868679">
                  <a:moveTo>
                    <a:pt x="445770" y="0"/>
                  </a:moveTo>
                  <a:lnTo>
                    <a:pt x="397187" y="2548"/>
                  </a:lnTo>
                  <a:lnTo>
                    <a:pt x="350123" y="10016"/>
                  </a:lnTo>
                  <a:lnTo>
                    <a:pt x="304848" y="22140"/>
                  </a:lnTo>
                  <a:lnTo>
                    <a:pt x="261635" y="38654"/>
                  </a:lnTo>
                  <a:lnTo>
                    <a:pt x="220754" y="59294"/>
                  </a:lnTo>
                  <a:lnTo>
                    <a:pt x="182477" y="83795"/>
                  </a:lnTo>
                  <a:lnTo>
                    <a:pt x="147077" y="111892"/>
                  </a:lnTo>
                  <a:lnTo>
                    <a:pt x="114824" y="143320"/>
                  </a:lnTo>
                  <a:lnTo>
                    <a:pt x="85990" y="177814"/>
                  </a:lnTo>
                  <a:lnTo>
                    <a:pt x="60847" y="215109"/>
                  </a:lnTo>
                  <a:lnTo>
                    <a:pt x="39666" y="254941"/>
                  </a:lnTo>
                  <a:lnTo>
                    <a:pt x="22719" y="297045"/>
                  </a:lnTo>
                  <a:lnTo>
                    <a:pt x="10278" y="341156"/>
                  </a:lnTo>
                  <a:lnTo>
                    <a:pt x="2614" y="387009"/>
                  </a:lnTo>
                  <a:lnTo>
                    <a:pt x="0" y="434340"/>
                  </a:lnTo>
                  <a:lnTo>
                    <a:pt x="2614" y="481665"/>
                  </a:lnTo>
                  <a:lnTo>
                    <a:pt x="10278" y="527515"/>
                  </a:lnTo>
                  <a:lnTo>
                    <a:pt x="22719" y="571624"/>
                  </a:lnTo>
                  <a:lnTo>
                    <a:pt x="39666" y="613727"/>
                  </a:lnTo>
                  <a:lnTo>
                    <a:pt x="60847" y="653558"/>
                  </a:lnTo>
                  <a:lnTo>
                    <a:pt x="85990" y="690854"/>
                  </a:lnTo>
                  <a:lnTo>
                    <a:pt x="114824" y="725349"/>
                  </a:lnTo>
                  <a:lnTo>
                    <a:pt x="147077" y="756778"/>
                  </a:lnTo>
                  <a:lnTo>
                    <a:pt x="182477" y="784877"/>
                  </a:lnTo>
                  <a:lnTo>
                    <a:pt x="220754" y="809379"/>
                  </a:lnTo>
                  <a:lnTo>
                    <a:pt x="261635" y="830021"/>
                  </a:lnTo>
                  <a:lnTo>
                    <a:pt x="304848" y="846536"/>
                  </a:lnTo>
                  <a:lnTo>
                    <a:pt x="350123" y="858661"/>
                  </a:lnTo>
                  <a:lnTo>
                    <a:pt x="397187" y="866131"/>
                  </a:lnTo>
                  <a:lnTo>
                    <a:pt x="445770" y="868680"/>
                  </a:lnTo>
                  <a:lnTo>
                    <a:pt x="494352" y="866131"/>
                  </a:lnTo>
                  <a:lnTo>
                    <a:pt x="541416" y="858661"/>
                  </a:lnTo>
                  <a:lnTo>
                    <a:pt x="586691" y="846536"/>
                  </a:lnTo>
                  <a:lnTo>
                    <a:pt x="629904" y="830021"/>
                  </a:lnTo>
                  <a:lnTo>
                    <a:pt x="670785" y="809379"/>
                  </a:lnTo>
                  <a:lnTo>
                    <a:pt x="709062" y="784877"/>
                  </a:lnTo>
                  <a:lnTo>
                    <a:pt x="744462" y="756778"/>
                  </a:lnTo>
                  <a:lnTo>
                    <a:pt x="776715" y="725349"/>
                  </a:lnTo>
                  <a:lnTo>
                    <a:pt x="805549" y="690854"/>
                  </a:lnTo>
                  <a:lnTo>
                    <a:pt x="830692" y="653558"/>
                  </a:lnTo>
                  <a:lnTo>
                    <a:pt x="851873" y="613727"/>
                  </a:lnTo>
                  <a:lnTo>
                    <a:pt x="868820" y="571624"/>
                  </a:lnTo>
                  <a:lnTo>
                    <a:pt x="881261" y="527515"/>
                  </a:lnTo>
                  <a:lnTo>
                    <a:pt x="888925" y="481665"/>
                  </a:lnTo>
                  <a:lnTo>
                    <a:pt x="891539" y="434340"/>
                  </a:lnTo>
                  <a:lnTo>
                    <a:pt x="888925" y="387009"/>
                  </a:lnTo>
                  <a:lnTo>
                    <a:pt x="881261" y="341156"/>
                  </a:lnTo>
                  <a:lnTo>
                    <a:pt x="868820" y="297045"/>
                  </a:lnTo>
                  <a:lnTo>
                    <a:pt x="851873" y="254941"/>
                  </a:lnTo>
                  <a:lnTo>
                    <a:pt x="830692" y="215109"/>
                  </a:lnTo>
                  <a:lnTo>
                    <a:pt x="805549" y="177814"/>
                  </a:lnTo>
                  <a:lnTo>
                    <a:pt x="776715" y="143320"/>
                  </a:lnTo>
                  <a:lnTo>
                    <a:pt x="744462" y="111892"/>
                  </a:lnTo>
                  <a:lnTo>
                    <a:pt x="709062" y="83795"/>
                  </a:lnTo>
                  <a:lnTo>
                    <a:pt x="670785" y="59294"/>
                  </a:lnTo>
                  <a:lnTo>
                    <a:pt x="629904" y="38654"/>
                  </a:lnTo>
                  <a:lnTo>
                    <a:pt x="586691" y="22140"/>
                  </a:lnTo>
                  <a:lnTo>
                    <a:pt x="541416" y="10016"/>
                  </a:lnTo>
                  <a:lnTo>
                    <a:pt x="494352" y="2548"/>
                  </a:lnTo>
                  <a:lnTo>
                    <a:pt x="445770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317485" y="5084445"/>
            <a:ext cx="400685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Tester</a:t>
            </a:r>
            <a:r>
              <a:rPr sz="1600" b="1" spc="-5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should</a:t>
            </a:r>
            <a:r>
              <a:rPr sz="1600" b="1" spc="-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have</a:t>
            </a:r>
            <a:r>
              <a:rPr sz="1600" b="1" spc="-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spc="-20" dirty="0">
                <a:solidFill>
                  <a:srgbClr val="585858"/>
                </a:solidFill>
                <a:latin typeface="Verdana"/>
                <a:cs typeface="Verdana"/>
              </a:rPr>
              <a:t>high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programming</a:t>
            </a:r>
            <a:r>
              <a:rPr sz="1600" b="1" spc="-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language</a:t>
            </a:r>
            <a:r>
              <a:rPr sz="1600" b="1" spc="-9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Verdana"/>
                <a:cs typeface="Verdana"/>
              </a:rPr>
              <a:t>knowledge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sz="1600" b="1" spc="-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write</a:t>
            </a:r>
            <a:r>
              <a:rPr sz="1600" b="1" spc="-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Selenium</a:t>
            </a:r>
            <a:r>
              <a:rPr sz="1600" b="1" spc="-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585858"/>
                </a:solidFill>
                <a:latin typeface="Verdana"/>
                <a:cs typeface="Verdana"/>
              </a:rPr>
              <a:t>Automation</a:t>
            </a:r>
            <a:r>
              <a:rPr sz="1600" b="1" spc="-5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spc="-20" dirty="0">
                <a:solidFill>
                  <a:srgbClr val="585858"/>
                </a:solidFill>
                <a:latin typeface="Verdana"/>
                <a:cs typeface="Verdana"/>
              </a:rPr>
              <a:t>Test </a:t>
            </a:r>
            <a:r>
              <a:rPr sz="1600" b="1" spc="-10" dirty="0">
                <a:solidFill>
                  <a:srgbClr val="585858"/>
                </a:solidFill>
                <a:latin typeface="Verdana"/>
                <a:cs typeface="Verdana"/>
              </a:rPr>
              <a:t>Scripts.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42" name="object 42"/>
          <p:cNvSpPr txBox="1"/>
          <p:nvPr/>
        </p:nvSpPr>
        <p:spPr>
          <a:xfrm>
            <a:off x="6566407" y="5243880"/>
            <a:ext cx="350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0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D2040-2A8A-85B3-B8CF-F36DAB3AC1D9}"/>
              </a:ext>
            </a:extLst>
          </p:cNvPr>
          <p:cNvSpPr/>
          <p:nvPr/>
        </p:nvSpPr>
        <p:spPr>
          <a:xfrm>
            <a:off x="0" y="19810"/>
            <a:ext cx="12192000" cy="6838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object 2"/>
          <p:cNvPicPr/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5212" y="204192"/>
            <a:ext cx="10517893" cy="647476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31798" y="259079"/>
            <a:ext cx="6513195" cy="606234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540"/>
              </a:spcBef>
              <a:buSzPct val="97916"/>
              <a:buAutoNum type="arabicPeriod" startAt="7"/>
              <a:tabLst>
                <a:tab pos="469265" algn="l"/>
              </a:tabLst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Selenium</a:t>
            </a:r>
            <a:r>
              <a:rPr sz="2400" b="1" spc="-12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20" dirty="0">
                <a:solidFill>
                  <a:srgbClr val="2E5496"/>
                </a:solidFill>
                <a:latin typeface="Verdana"/>
                <a:cs typeface="Verdana"/>
              </a:rPr>
              <a:t>Grid</a:t>
            </a:r>
            <a:endParaRPr sz="2400" dirty="0">
              <a:latin typeface="Verdana"/>
              <a:cs typeface="Verdana"/>
            </a:endParaRPr>
          </a:p>
          <a:p>
            <a:pPr marL="927100" lvl="1" indent="-457834">
              <a:lnSpc>
                <a:spcPct val="100000"/>
              </a:lnSpc>
              <a:spcBef>
                <a:spcPts val="1445"/>
              </a:spcBef>
              <a:buFont typeface="Wingdings"/>
              <a:buChar char=""/>
              <a:tabLst>
                <a:tab pos="927100" algn="l"/>
              </a:tabLst>
            </a:pP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Features</a:t>
            </a:r>
            <a:endParaRPr sz="2400" dirty="0">
              <a:latin typeface="Verdana"/>
              <a:cs typeface="Verdana"/>
            </a:endParaRPr>
          </a:p>
          <a:p>
            <a:pPr marL="927100" lvl="1" indent="-457834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927100" algn="l"/>
              </a:tabLst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When</a:t>
            </a:r>
            <a:r>
              <a:rPr sz="2400" b="1" spc="-5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to</a:t>
            </a:r>
            <a:r>
              <a:rPr sz="2400" b="1" spc="-8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use</a:t>
            </a:r>
            <a:r>
              <a:rPr sz="2400" b="1" spc="-5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Selenium</a:t>
            </a:r>
            <a:r>
              <a:rPr sz="2400" b="1" spc="-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20" dirty="0">
                <a:solidFill>
                  <a:srgbClr val="2E5496"/>
                </a:solidFill>
                <a:latin typeface="Verdana"/>
                <a:cs typeface="Verdana"/>
              </a:rPr>
              <a:t>Grid</a:t>
            </a:r>
            <a:endParaRPr sz="2400" dirty="0">
              <a:latin typeface="Verdana"/>
              <a:cs typeface="Verdana"/>
            </a:endParaRPr>
          </a:p>
          <a:p>
            <a:pPr marL="469265" indent="-456565">
              <a:lnSpc>
                <a:spcPct val="100000"/>
              </a:lnSpc>
              <a:spcBef>
                <a:spcPts val="1440"/>
              </a:spcBef>
              <a:buSzPct val="97916"/>
              <a:buAutoNum type="arabicPeriod" startAt="7"/>
              <a:tabLst>
                <a:tab pos="469265" algn="l"/>
              </a:tabLst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8</a:t>
            </a:r>
            <a:r>
              <a:rPr sz="2400" b="1" spc="-3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Platforms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supported</a:t>
            </a:r>
            <a:r>
              <a:rPr sz="2400" b="1" spc="-3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by</a:t>
            </a:r>
            <a:r>
              <a:rPr sz="2400" b="1" spc="-3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Selenium</a:t>
            </a:r>
            <a:endParaRPr sz="2400" dirty="0">
              <a:latin typeface="Verdana"/>
              <a:cs typeface="Verdana"/>
            </a:endParaRPr>
          </a:p>
          <a:p>
            <a:pPr marL="927100" lvl="1" indent="-457834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927100" algn="l"/>
              </a:tabLst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Operating</a:t>
            </a:r>
            <a:r>
              <a:rPr sz="2400" b="1" spc="-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Systems</a:t>
            </a:r>
            <a:endParaRPr sz="2400" dirty="0">
              <a:latin typeface="Verdana"/>
              <a:cs typeface="Verdana"/>
            </a:endParaRPr>
          </a:p>
          <a:p>
            <a:pPr marL="927100" lvl="1" indent="-457834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927100" algn="l"/>
              </a:tabLst>
            </a:pP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Browsers</a:t>
            </a:r>
            <a:endParaRPr sz="2400" dirty="0">
              <a:latin typeface="Verdana"/>
              <a:cs typeface="Verdana"/>
            </a:endParaRPr>
          </a:p>
          <a:p>
            <a:pPr marL="927100" lvl="1" indent="-457834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927100" algn="l"/>
              </a:tabLst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Programming</a:t>
            </a:r>
            <a:r>
              <a:rPr sz="2400" b="1" spc="-12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Languages</a:t>
            </a:r>
            <a:endParaRPr sz="2400" dirty="0">
              <a:latin typeface="Verdana"/>
              <a:cs typeface="Verdana"/>
            </a:endParaRPr>
          </a:p>
          <a:p>
            <a:pPr marL="927100" lvl="1" indent="-457834">
              <a:lnSpc>
                <a:spcPct val="100000"/>
              </a:lnSpc>
              <a:spcBef>
                <a:spcPts val="1445"/>
              </a:spcBef>
              <a:buFont typeface="Wingdings"/>
              <a:buChar char=""/>
              <a:tabLst>
                <a:tab pos="927100" algn="l"/>
              </a:tabLst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Testing</a:t>
            </a:r>
            <a:r>
              <a:rPr sz="2400" b="1" spc="-11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Frameworks</a:t>
            </a:r>
            <a:endParaRPr sz="2400" dirty="0">
              <a:latin typeface="Verdana"/>
              <a:cs typeface="Verdana"/>
            </a:endParaRPr>
          </a:p>
          <a:p>
            <a:pPr marL="469265" indent="-456565">
              <a:lnSpc>
                <a:spcPct val="100000"/>
              </a:lnSpc>
              <a:spcBef>
                <a:spcPts val="1440"/>
              </a:spcBef>
              <a:buSzPct val="97916"/>
              <a:buAutoNum type="arabicPeriod" startAt="7"/>
              <a:tabLst>
                <a:tab pos="469265" algn="l"/>
              </a:tabLst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Advantages</a:t>
            </a:r>
            <a:r>
              <a:rPr sz="2400" b="1" spc="-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of</a:t>
            </a:r>
            <a:r>
              <a:rPr sz="2400" b="1" spc="-3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Selenium</a:t>
            </a:r>
            <a:endParaRPr sz="2400" dirty="0">
              <a:latin typeface="Verdana"/>
              <a:cs typeface="Verdana"/>
            </a:endParaRPr>
          </a:p>
          <a:p>
            <a:pPr marL="555625" indent="-546100">
              <a:lnSpc>
                <a:spcPct val="100000"/>
              </a:lnSpc>
              <a:spcBef>
                <a:spcPts val="1440"/>
              </a:spcBef>
              <a:buSzPct val="97916"/>
              <a:buAutoNum type="arabicPeriod" startAt="7"/>
              <a:tabLst>
                <a:tab pos="555625" algn="l"/>
              </a:tabLst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Disadvantages</a:t>
            </a:r>
            <a:r>
              <a:rPr sz="2400" b="1" spc="-4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of</a:t>
            </a:r>
            <a:r>
              <a:rPr sz="2400" b="1" spc="-4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Selenium</a:t>
            </a:r>
            <a:endParaRPr sz="2400" dirty="0">
              <a:latin typeface="Verdana"/>
              <a:cs typeface="Verdana"/>
            </a:endParaRPr>
          </a:p>
          <a:p>
            <a:pPr marL="555625" indent="-546100">
              <a:lnSpc>
                <a:spcPct val="100000"/>
              </a:lnSpc>
              <a:spcBef>
                <a:spcPts val="1440"/>
              </a:spcBef>
              <a:buSzPct val="97916"/>
              <a:buAutoNum type="arabicPeriod" startAt="7"/>
              <a:tabLst>
                <a:tab pos="555625" algn="l"/>
              </a:tabLst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Advantages</a:t>
            </a:r>
            <a:r>
              <a:rPr sz="2400" b="1" spc="-8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of</a:t>
            </a:r>
            <a:r>
              <a:rPr sz="2400" b="1" spc="-6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Selenium</a:t>
            </a:r>
            <a:r>
              <a:rPr sz="2400" b="1" spc="-4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over</a:t>
            </a:r>
            <a:r>
              <a:rPr sz="2400" b="1" spc="-8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QTP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76DB4A-AA18-D8D2-51D0-4922C6C608B5}"/>
              </a:ext>
            </a:extLst>
          </p:cNvPr>
          <p:cNvSpPr/>
          <p:nvPr/>
        </p:nvSpPr>
        <p:spPr>
          <a:xfrm>
            <a:off x="0" y="19810"/>
            <a:ext cx="12192000" cy="6838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bject 2"/>
          <p:cNvSpPr txBox="1"/>
          <p:nvPr/>
        </p:nvSpPr>
        <p:spPr>
          <a:xfrm>
            <a:off x="820927" y="1061415"/>
            <a:ext cx="10551160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55A11"/>
                </a:solidFill>
                <a:latin typeface="Verdana"/>
                <a:cs typeface="Verdana"/>
              </a:rPr>
              <a:t>SELENIUM</a:t>
            </a:r>
            <a:r>
              <a:rPr sz="2400" b="1" spc="509" dirty="0">
                <a:solidFill>
                  <a:srgbClr val="C55A11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is</a:t>
            </a:r>
            <a:r>
              <a:rPr sz="2400" b="1" spc="51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</a:t>
            </a:r>
            <a:r>
              <a:rPr sz="2400" b="1" spc="51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free</a:t>
            </a:r>
            <a:r>
              <a:rPr sz="2400" b="1" spc="51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(open-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source)</a:t>
            </a:r>
            <a:r>
              <a:rPr sz="2400" b="1" spc="50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automated</a:t>
            </a:r>
            <a:r>
              <a:rPr sz="2400" b="1" spc="51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testing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framework</a:t>
            </a:r>
            <a:r>
              <a:rPr sz="2400" b="1" spc="-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used</a:t>
            </a:r>
            <a:r>
              <a:rPr sz="2400" b="1" spc="-5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to</a:t>
            </a:r>
            <a:r>
              <a:rPr sz="2400" b="1" spc="-6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validate</a:t>
            </a:r>
            <a:r>
              <a:rPr sz="2400" b="1" spc="-5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web</a:t>
            </a:r>
            <a:r>
              <a:rPr sz="2400" b="1" spc="-5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applications</a:t>
            </a:r>
            <a:r>
              <a:rPr sz="2400" b="1" spc="-4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across</a:t>
            </a:r>
            <a:r>
              <a:rPr sz="2400" b="1" spc="-5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different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browsers</a:t>
            </a:r>
            <a:r>
              <a:rPr sz="2400" b="1" spc="19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and</a:t>
            </a:r>
            <a:r>
              <a:rPr sz="2400" b="1" spc="204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platforms.</a:t>
            </a:r>
            <a:r>
              <a:rPr sz="2400" b="1" spc="18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You</a:t>
            </a:r>
            <a:r>
              <a:rPr sz="2400" b="1" spc="20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can</a:t>
            </a:r>
            <a:r>
              <a:rPr sz="2400" b="1" spc="21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use</a:t>
            </a:r>
            <a:r>
              <a:rPr sz="2400" b="1" spc="21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multiple</a:t>
            </a:r>
            <a:r>
              <a:rPr sz="2400" b="1" spc="21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programming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languages</a:t>
            </a:r>
            <a:r>
              <a:rPr sz="2400" b="1" spc="7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like</a:t>
            </a:r>
            <a:r>
              <a:rPr sz="2400" b="1" spc="7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Java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,</a:t>
            </a:r>
            <a:r>
              <a:rPr sz="2400" b="1" spc="5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C#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,</a:t>
            </a:r>
            <a:r>
              <a:rPr sz="2400" b="1" spc="6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Python</a:t>
            </a:r>
            <a:r>
              <a:rPr sz="2400" b="1" spc="6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etc.</a:t>
            </a:r>
            <a:r>
              <a:rPr sz="2400" b="1" spc="5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to</a:t>
            </a:r>
            <a:r>
              <a:rPr sz="2400" b="1" spc="6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create</a:t>
            </a:r>
            <a:r>
              <a:rPr sz="2400" b="1" spc="6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Selenium</a:t>
            </a:r>
            <a:r>
              <a:rPr sz="2400" b="1" spc="7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20" dirty="0">
                <a:solidFill>
                  <a:srgbClr val="2E5496"/>
                </a:solidFill>
                <a:latin typeface="Verdana"/>
                <a:cs typeface="Verdana"/>
              </a:rPr>
              <a:t>Test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Scripts.</a:t>
            </a:r>
            <a:r>
              <a:rPr sz="2400" b="1" spc="6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Testing</a:t>
            </a:r>
            <a:r>
              <a:rPr sz="2400" b="1" spc="7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done</a:t>
            </a:r>
            <a:r>
              <a:rPr sz="2400" b="1" spc="7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using</a:t>
            </a:r>
            <a:r>
              <a:rPr sz="2400" b="1" spc="7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the</a:t>
            </a:r>
            <a:r>
              <a:rPr sz="2400" b="1" spc="8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Selenium</a:t>
            </a:r>
            <a:r>
              <a:rPr sz="2400" b="1" spc="6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tool</a:t>
            </a:r>
            <a:r>
              <a:rPr sz="2400" b="1" spc="7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is</a:t>
            </a:r>
            <a:r>
              <a:rPr sz="2400" b="1" spc="7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usually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referred</a:t>
            </a:r>
            <a:r>
              <a:rPr sz="2400" b="1" spc="-4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to</a:t>
            </a:r>
            <a:r>
              <a:rPr sz="2400" b="1" spc="-7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as</a:t>
            </a:r>
            <a:r>
              <a:rPr sz="2400" b="1" spc="-6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Selenium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Testing.</a:t>
            </a:r>
            <a:endParaRPr sz="2400" dirty="0">
              <a:latin typeface="Verdana"/>
              <a:cs typeface="Verdana"/>
            </a:endParaRPr>
          </a:p>
          <a:p>
            <a:pPr marL="927100" indent="-457200">
              <a:lnSpc>
                <a:spcPct val="100000"/>
              </a:lnSpc>
              <a:spcBef>
                <a:spcPts val="2885"/>
              </a:spcBef>
              <a:buFont typeface="Wingdings"/>
              <a:buChar char=""/>
              <a:tabLst>
                <a:tab pos="927100" algn="l"/>
              </a:tabLst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Selenium</a:t>
            </a:r>
            <a:r>
              <a:rPr sz="2400" b="1" spc="-13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Integrated</a:t>
            </a:r>
            <a:r>
              <a:rPr sz="2400" b="1" spc="-14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Development</a:t>
            </a:r>
            <a:r>
              <a:rPr sz="2400" b="1" spc="-13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Environment</a:t>
            </a:r>
            <a:r>
              <a:rPr sz="2400" b="1" spc="-13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(IDE)</a:t>
            </a:r>
            <a:endParaRPr sz="2400" dirty="0">
              <a:latin typeface="Verdana"/>
              <a:cs typeface="Verdana"/>
            </a:endParaRPr>
          </a:p>
          <a:p>
            <a:pPr marL="927100" indent="-457200">
              <a:lnSpc>
                <a:spcPct val="100000"/>
              </a:lnSpc>
              <a:buFont typeface="Wingdings"/>
              <a:buChar char=""/>
              <a:tabLst>
                <a:tab pos="927100" algn="l"/>
              </a:tabLst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Selenium</a:t>
            </a:r>
            <a:r>
              <a:rPr sz="2400" b="1" spc="-7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Remote</a:t>
            </a:r>
            <a:r>
              <a:rPr sz="2400" b="1" spc="-8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Control</a:t>
            </a:r>
            <a:r>
              <a:rPr sz="2400" b="1" spc="-9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20" dirty="0">
                <a:solidFill>
                  <a:srgbClr val="2E5496"/>
                </a:solidFill>
                <a:latin typeface="Verdana"/>
                <a:cs typeface="Verdana"/>
              </a:rPr>
              <a:t>(RC)</a:t>
            </a:r>
            <a:endParaRPr sz="2400" dirty="0">
              <a:latin typeface="Verdana"/>
              <a:cs typeface="Verdana"/>
            </a:endParaRPr>
          </a:p>
          <a:p>
            <a:pPr marL="927100" indent="-45720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927100" algn="l"/>
              </a:tabLst>
            </a:pP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WebDriver</a:t>
            </a:r>
            <a:endParaRPr sz="2400" dirty="0">
              <a:latin typeface="Verdana"/>
              <a:cs typeface="Verdana"/>
            </a:endParaRPr>
          </a:p>
          <a:p>
            <a:pPr marL="927100" indent="-457200">
              <a:lnSpc>
                <a:spcPct val="100000"/>
              </a:lnSpc>
              <a:buFont typeface="Wingdings"/>
              <a:buChar char=""/>
              <a:tabLst>
                <a:tab pos="927100" algn="l"/>
              </a:tabLst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Selenium</a:t>
            </a:r>
            <a:r>
              <a:rPr sz="2400" b="1" spc="-12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20" dirty="0">
                <a:solidFill>
                  <a:srgbClr val="2E5496"/>
                </a:solidFill>
                <a:latin typeface="Verdana"/>
                <a:cs typeface="Verdana"/>
              </a:rPr>
              <a:t>Grid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7616" rIns="0" bIns="0" rtlCol="0">
            <a:spAutoFit/>
          </a:bodyPr>
          <a:lstStyle/>
          <a:p>
            <a:pPr marL="319659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3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spc="-10" dirty="0"/>
              <a:t>Selenium?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047E502-8214-CBE2-7E7F-BB5E7C2FC72A}"/>
              </a:ext>
            </a:extLst>
          </p:cNvPr>
          <p:cNvSpPr/>
          <p:nvPr/>
        </p:nvSpPr>
        <p:spPr>
          <a:xfrm>
            <a:off x="0" y="19810"/>
            <a:ext cx="12192000" cy="6838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bject 2"/>
          <p:cNvSpPr txBox="1"/>
          <p:nvPr/>
        </p:nvSpPr>
        <p:spPr>
          <a:xfrm>
            <a:off x="762711" y="932180"/>
            <a:ext cx="1071054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Selenium</a:t>
            </a:r>
            <a:r>
              <a:rPr sz="2000" b="1" spc="-4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is</a:t>
            </a:r>
            <a:r>
              <a:rPr sz="2000" b="1" spc="-1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not</a:t>
            </a:r>
            <a:r>
              <a:rPr sz="2000" b="1" spc="-3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just</a:t>
            </a:r>
            <a:r>
              <a:rPr sz="2000" b="1" spc="-2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a</a:t>
            </a:r>
            <a:r>
              <a:rPr sz="2000" b="1" spc="-2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single</a:t>
            </a:r>
            <a:r>
              <a:rPr sz="2000" b="1" spc="-3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tool</a:t>
            </a:r>
            <a:r>
              <a:rPr sz="2000" b="1" spc="-2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but</a:t>
            </a:r>
            <a:r>
              <a:rPr sz="2000" b="1" spc="-1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is</a:t>
            </a:r>
            <a:r>
              <a:rPr sz="2000" b="1" spc="-2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a</a:t>
            </a:r>
            <a:r>
              <a:rPr sz="2000" b="1" spc="-2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combination</a:t>
            </a:r>
            <a:r>
              <a:rPr sz="2000" b="1" spc="-4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of</a:t>
            </a:r>
            <a:r>
              <a:rPr sz="2000" b="1" spc="-1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different</a:t>
            </a:r>
            <a:r>
              <a:rPr sz="2000" b="1" spc="-4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suites</a:t>
            </a:r>
            <a:r>
              <a:rPr sz="2000" b="1" spc="-2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spc="-25" dirty="0">
                <a:solidFill>
                  <a:srgbClr val="2E5496"/>
                </a:solidFill>
                <a:latin typeface="Verdana"/>
                <a:cs typeface="Verdana"/>
              </a:rPr>
              <a:t>of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software.</a:t>
            </a:r>
            <a:r>
              <a:rPr sz="2000" b="1" spc="-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Selenium</a:t>
            </a:r>
            <a:r>
              <a:rPr sz="2000" b="1" spc="-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has</a:t>
            </a:r>
            <a:r>
              <a:rPr sz="2000" b="1" spc="-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four</a:t>
            </a:r>
            <a:r>
              <a:rPr sz="2000" b="1" spc="-3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2E5496"/>
                </a:solidFill>
                <a:latin typeface="Verdana"/>
                <a:cs typeface="Verdana"/>
              </a:rPr>
              <a:t>components.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42690" y="277113"/>
            <a:ext cx="51257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Selenium</a:t>
            </a:r>
            <a:r>
              <a:rPr spc="-15" dirty="0"/>
              <a:t> </a:t>
            </a:r>
            <a:r>
              <a:rPr spc="-10" dirty="0"/>
              <a:t>Components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749551" y="1898904"/>
            <a:ext cx="1035050" cy="1163320"/>
            <a:chOff x="1749551" y="1898904"/>
            <a:chExt cx="1035050" cy="1163320"/>
          </a:xfrm>
        </p:grpSpPr>
        <p:sp>
          <p:nvSpPr>
            <p:cNvPr id="5" name="object 5"/>
            <p:cNvSpPr/>
            <p:nvPr/>
          </p:nvSpPr>
          <p:spPr>
            <a:xfrm>
              <a:off x="1768601" y="1917954"/>
              <a:ext cx="996950" cy="1125220"/>
            </a:xfrm>
            <a:custGeom>
              <a:avLst/>
              <a:gdLst/>
              <a:ahLst/>
              <a:cxnLst/>
              <a:rect l="l" t="t" r="r" b="b"/>
              <a:pathLst>
                <a:path w="996950" h="1125220">
                  <a:moveTo>
                    <a:pt x="498348" y="0"/>
                  </a:moveTo>
                  <a:lnTo>
                    <a:pt x="0" y="338074"/>
                  </a:lnTo>
                  <a:lnTo>
                    <a:pt x="0" y="1124712"/>
                  </a:lnTo>
                  <a:lnTo>
                    <a:pt x="498348" y="786638"/>
                  </a:lnTo>
                  <a:lnTo>
                    <a:pt x="996696" y="1124712"/>
                  </a:lnTo>
                  <a:lnTo>
                    <a:pt x="996696" y="338074"/>
                  </a:lnTo>
                  <a:lnTo>
                    <a:pt x="498348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68601" y="1917954"/>
              <a:ext cx="996950" cy="1125220"/>
            </a:xfrm>
            <a:custGeom>
              <a:avLst/>
              <a:gdLst/>
              <a:ahLst/>
              <a:cxnLst/>
              <a:rect l="l" t="t" r="r" b="b"/>
              <a:pathLst>
                <a:path w="996950" h="1125220">
                  <a:moveTo>
                    <a:pt x="0" y="1124712"/>
                  </a:moveTo>
                  <a:lnTo>
                    <a:pt x="0" y="338074"/>
                  </a:lnTo>
                  <a:lnTo>
                    <a:pt x="498348" y="0"/>
                  </a:lnTo>
                  <a:lnTo>
                    <a:pt x="996696" y="338074"/>
                  </a:lnTo>
                  <a:lnTo>
                    <a:pt x="996696" y="1124712"/>
                  </a:lnTo>
                  <a:lnTo>
                    <a:pt x="498348" y="786638"/>
                  </a:lnTo>
                  <a:lnTo>
                    <a:pt x="0" y="1124712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23617" y="2102612"/>
            <a:ext cx="4368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01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1622" y="2202942"/>
            <a:ext cx="7820025" cy="840105"/>
          </a:xfrm>
          <a:prstGeom prst="rect">
            <a:avLst/>
          </a:prstGeom>
          <a:ln w="25400">
            <a:solidFill>
              <a:srgbClr val="404040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822960" marR="1243965">
              <a:lnSpc>
                <a:spcPct val="100000"/>
              </a:lnSpc>
              <a:spcBef>
                <a:spcPts val="770"/>
              </a:spcBef>
            </a:pP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Selenium</a:t>
            </a:r>
            <a:r>
              <a:rPr sz="2000" b="1" spc="1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IDE</a:t>
            </a:r>
            <a:r>
              <a:rPr sz="2000" b="1" spc="14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(Integrated</a:t>
            </a:r>
            <a:r>
              <a:rPr sz="2000" b="1" spc="15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2E5496"/>
                </a:solidFill>
                <a:latin typeface="Verdana"/>
                <a:cs typeface="Verdana"/>
              </a:rPr>
              <a:t>Development Environment)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49551" y="3005327"/>
            <a:ext cx="1035050" cy="1163320"/>
            <a:chOff x="1749551" y="3005327"/>
            <a:chExt cx="1035050" cy="1163320"/>
          </a:xfrm>
        </p:grpSpPr>
        <p:sp>
          <p:nvSpPr>
            <p:cNvPr id="10" name="object 10"/>
            <p:cNvSpPr/>
            <p:nvPr/>
          </p:nvSpPr>
          <p:spPr>
            <a:xfrm>
              <a:off x="1768601" y="3024377"/>
              <a:ext cx="996950" cy="1125220"/>
            </a:xfrm>
            <a:custGeom>
              <a:avLst/>
              <a:gdLst/>
              <a:ahLst/>
              <a:cxnLst/>
              <a:rect l="l" t="t" r="r" b="b"/>
              <a:pathLst>
                <a:path w="996950" h="1125220">
                  <a:moveTo>
                    <a:pt x="498348" y="0"/>
                  </a:moveTo>
                  <a:lnTo>
                    <a:pt x="0" y="338074"/>
                  </a:lnTo>
                  <a:lnTo>
                    <a:pt x="0" y="1124712"/>
                  </a:lnTo>
                  <a:lnTo>
                    <a:pt x="498348" y="786638"/>
                  </a:lnTo>
                  <a:lnTo>
                    <a:pt x="996696" y="1124712"/>
                  </a:lnTo>
                  <a:lnTo>
                    <a:pt x="996696" y="338074"/>
                  </a:lnTo>
                  <a:lnTo>
                    <a:pt x="49834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68601" y="3024377"/>
              <a:ext cx="996950" cy="1125220"/>
            </a:xfrm>
            <a:custGeom>
              <a:avLst/>
              <a:gdLst/>
              <a:ahLst/>
              <a:cxnLst/>
              <a:rect l="l" t="t" r="r" b="b"/>
              <a:pathLst>
                <a:path w="996950" h="1125220">
                  <a:moveTo>
                    <a:pt x="0" y="1124712"/>
                  </a:moveTo>
                  <a:lnTo>
                    <a:pt x="0" y="338074"/>
                  </a:lnTo>
                  <a:lnTo>
                    <a:pt x="498348" y="0"/>
                  </a:lnTo>
                  <a:lnTo>
                    <a:pt x="996696" y="338074"/>
                  </a:lnTo>
                  <a:lnTo>
                    <a:pt x="996696" y="1124712"/>
                  </a:lnTo>
                  <a:lnTo>
                    <a:pt x="498348" y="786638"/>
                  </a:lnTo>
                  <a:lnTo>
                    <a:pt x="0" y="1124712"/>
                  </a:lnTo>
                  <a:close/>
                </a:path>
              </a:pathLst>
            </a:custGeom>
            <a:ln w="381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23617" y="3227070"/>
            <a:ext cx="4368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02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1622" y="3309365"/>
            <a:ext cx="7820025" cy="840105"/>
          </a:xfrm>
          <a:prstGeom prst="rect">
            <a:avLst/>
          </a:prstGeom>
          <a:ln w="25400">
            <a:solidFill>
              <a:srgbClr val="404040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822960" marR="647700">
              <a:lnSpc>
                <a:spcPct val="100000"/>
              </a:lnSpc>
              <a:spcBef>
                <a:spcPts val="770"/>
              </a:spcBef>
            </a:pP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Selenium</a:t>
            </a:r>
            <a:r>
              <a:rPr sz="2000" b="1" spc="-3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RC</a:t>
            </a:r>
            <a:r>
              <a:rPr sz="2000" b="1" spc="-2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(Remote</a:t>
            </a:r>
            <a:r>
              <a:rPr sz="2000" b="1" spc="-5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Control)</a:t>
            </a:r>
            <a:r>
              <a:rPr sz="2000" b="1" spc="-1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–</a:t>
            </a:r>
            <a:r>
              <a:rPr sz="2000" b="1" spc="-1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2E5496"/>
                </a:solidFill>
                <a:latin typeface="Verdana"/>
                <a:cs typeface="Verdana"/>
              </a:rPr>
              <a:t>deprecated </a:t>
            </a:r>
            <a:r>
              <a:rPr sz="2000" b="1" spc="-25" dirty="0">
                <a:solidFill>
                  <a:srgbClr val="2E5496"/>
                </a:solidFill>
                <a:latin typeface="Verdana"/>
                <a:cs typeface="Verdana"/>
              </a:rPr>
              <a:t>now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726692" y="4050791"/>
            <a:ext cx="1033780" cy="1163320"/>
            <a:chOff x="1726692" y="4050791"/>
            <a:chExt cx="1033780" cy="1163320"/>
          </a:xfrm>
        </p:grpSpPr>
        <p:sp>
          <p:nvSpPr>
            <p:cNvPr id="15" name="object 15"/>
            <p:cNvSpPr/>
            <p:nvPr/>
          </p:nvSpPr>
          <p:spPr>
            <a:xfrm>
              <a:off x="1745742" y="4069841"/>
              <a:ext cx="995680" cy="1125220"/>
            </a:xfrm>
            <a:custGeom>
              <a:avLst/>
              <a:gdLst/>
              <a:ahLst/>
              <a:cxnLst/>
              <a:rect l="l" t="t" r="r" b="b"/>
              <a:pathLst>
                <a:path w="995680" h="1125220">
                  <a:moveTo>
                    <a:pt x="497585" y="0"/>
                  </a:moveTo>
                  <a:lnTo>
                    <a:pt x="0" y="337565"/>
                  </a:lnTo>
                  <a:lnTo>
                    <a:pt x="0" y="1124711"/>
                  </a:lnTo>
                  <a:lnTo>
                    <a:pt x="497585" y="787145"/>
                  </a:lnTo>
                  <a:lnTo>
                    <a:pt x="995171" y="1124711"/>
                  </a:lnTo>
                  <a:lnTo>
                    <a:pt x="995171" y="337565"/>
                  </a:lnTo>
                  <a:lnTo>
                    <a:pt x="497585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45742" y="4069841"/>
              <a:ext cx="995680" cy="1125220"/>
            </a:xfrm>
            <a:custGeom>
              <a:avLst/>
              <a:gdLst/>
              <a:ahLst/>
              <a:cxnLst/>
              <a:rect l="l" t="t" r="r" b="b"/>
              <a:pathLst>
                <a:path w="995680" h="1125220">
                  <a:moveTo>
                    <a:pt x="0" y="1124711"/>
                  </a:moveTo>
                  <a:lnTo>
                    <a:pt x="0" y="337565"/>
                  </a:lnTo>
                  <a:lnTo>
                    <a:pt x="497585" y="0"/>
                  </a:lnTo>
                  <a:lnTo>
                    <a:pt x="995171" y="337565"/>
                  </a:lnTo>
                  <a:lnTo>
                    <a:pt x="995171" y="1124711"/>
                  </a:lnTo>
                  <a:lnTo>
                    <a:pt x="497585" y="787145"/>
                  </a:lnTo>
                  <a:lnTo>
                    <a:pt x="0" y="1124711"/>
                  </a:lnTo>
                  <a:close/>
                </a:path>
              </a:pathLst>
            </a:custGeom>
            <a:ln w="3809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000250" y="4279213"/>
            <a:ext cx="4368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03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48761" y="4354829"/>
            <a:ext cx="7820025" cy="840105"/>
          </a:xfrm>
          <a:prstGeom prst="rect">
            <a:avLst/>
          </a:prstGeom>
          <a:ln w="25400">
            <a:solidFill>
              <a:srgbClr val="404040"/>
            </a:solidFill>
          </a:ln>
        </p:spPr>
        <p:txBody>
          <a:bodyPr vert="horz" wrap="square" lIns="0" tIns="282575" rIns="0" bIns="0" rtlCol="0">
            <a:spAutoFit/>
          </a:bodyPr>
          <a:lstStyle/>
          <a:p>
            <a:pPr marL="806450">
              <a:lnSpc>
                <a:spcPct val="100000"/>
              </a:lnSpc>
              <a:spcBef>
                <a:spcPts val="2225"/>
              </a:spcBef>
            </a:pP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Selenium</a:t>
            </a:r>
            <a:r>
              <a:rPr sz="2000" b="1" spc="-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2E5496"/>
                </a:solidFill>
                <a:latin typeface="Verdana"/>
                <a:cs typeface="Verdana"/>
              </a:rPr>
              <a:t>WebDriver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726692" y="5113020"/>
            <a:ext cx="1033780" cy="1163320"/>
            <a:chOff x="1726692" y="5113020"/>
            <a:chExt cx="1033780" cy="1163320"/>
          </a:xfrm>
        </p:grpSpPr>
        <p:sp>
          <p:nvSpPr>
            <p:cNvPr id="20" name="object 20"/>
            <p:cNvSpPr/>
            <p:nvPr/>
          </p:nvSpPr>
          <p:spPr>
            <a:xfrm>
              <a:off x="1745742" y="5132070"/>
              <a:ext cx="995680" cy="1125220"/>
            </a:xfrm>
            <a:custGeom>
              <a:avLst/>
              <a:gdLst/>
              <a:ahLst/>
              <a:cxnLst/>
              <a:rect l="l" t="t" r="r" b="b"/>
              <a:pathLst>
                <a:path w="995680" h="1125220">
                  <a:moveTo>
                    <a:pt x="497585" y="0"/>
                  </a:moveTo>
                  <a:lnTo>
                    <a:pt x="0" y="337565"/>
                  </a:lnTo>
                  <a:lnTo>
                    <a:pt x="0" y="1124711"/>
                  </a:lnTo>
                  <a:lnTo>
                    <a:pt x="497585" y="787196"/>
                  </a:lnTo>
                  <a:lnTo>
                    <a:pt x="995171" y="1124711"/>
                  </a:lnTo>
                  <a:lnTo>
                    <a:pt x="995171" y="337565"/>
                  </a:lnTo>
                  <a:lnTo>
                    <a:pt x="49758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45742" y="5132070"/>
              <a:ext cx="995680" cy="1125220"/>
            </a:xfrm>
            <a:custGeom>
              <a:avLst/>
              <a:gdLst/>
              <a:ahLst/>
              <a:cxnLst/>
              <a:rect l="l" t="t" r="r" b="b"/>
              <a:pathLst>
                <a:path w="995680" h="1125220">
                  <a:moveTo>
                    <a:pt x="0" y="1124711"/>
                  </a:moveTo>
                  <a:lnTo>
                    <a:pt x="0" y="337565"/>
                  </a:lnTo>
                  <a:lnTo>
                    <a:pt x="497585" y="0"/>
                  </a:lnTo>
                  <a:lnTo>
                    <a:pt x="995171" y="337565"/>
                  </a:lnTo>
                  <a:lnTo>
                    <a:pt x="995171" y="1124711"/>
                  </a:lnTo>
                  <a:lnTo>
                    <a:pt x="497585" y="787196"/>
                  </a:lnTo>
                  <a:lnTo>
                    <a:pt x="0" y="1124711"/>
                  </a:lnTo>
                  <a:close/>
                </a:path>
              </a:pathLst>
            </a:custGeom>
            <a:ln w="3809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000250" y="5325262"/>
            <a:ext cx="4368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04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23" name="object 23"/>
          <p:cNvSpPr txBox="1"/>
          <p:nvPr/>
        </p:nvSpPr>
        <p:spPr>
          <a:xfrm>
            <a:off x="3048761" y="5417058"/>
            <a:ext cx="7820025" cy="840105"/>
          </a:xfrm>
          <a:prstGeom prst="rect">
            <a:avLst/>
          </a:prstGeom>
          <a:ln w="25400">
            <a:solidFill>
              <a:srgbClr val="404040"/>
            </a:solidFill>
          </a:ln>
        </p:spPr>
        <p:txBody>
          <a:bodyPr vert="horz" wrap="square" lIns="0" tIns="274320" rIns="0" bIns="0" rtlCol="0">
            <a:spAutoFit/>
          </a:bodyPr>
          <a:lstStyle/>
          <a:p>
            <a:pPr marL="806450">
              <a:lnSpc>
                <a:spcPct val="100000"/>
              </a:lnSpc>
              <a:spcBef>
                <a:spcPts val="2160"/>
              </a:spcBef>
            </a:pP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Selenium</a:t>
            </a:r>
            <a:r>
              <a:rPr sz="2000" b="1" spc="-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spc="-20" dirty="0">
                <a:solidFill>
                  <a:srgbClr val="2E5496"/>
                </a:solidFill>
                <a:latin typeface="Verdana"/>
                <a:cs typeface="Verdana"/>
              </a:rPr>
              <a:t>Grid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C5ABFB-4B81-E5A4-BE03-2D7F2779AC43}"/>
              </a:ext>
            </a:extLst>
          </p:cNvPr>
          <p:cNvSpPr/>
          <p:nvPr/>
        </p:nvSpPr>
        <p:spPr>
          <a:xfrm>
            <a:off x="0" y="19810"/>
            <a:ext cx="12192000" cy="6838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6054" y="89883"/>
            <a:ext cx="8846085" cy="66759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3799E0-0CC9-F49D-EFE8-7FEF6B4A3EA9}"/>
              </a:ext>
            </a:extLst>
          </p:cNvPr>
          <p:cNvCxnSpPr>
            <a:cxnSpLocks/>
          </p:cNvCxnSpPr>
          <p:nvPr/>
        </p:nvCxnSpPr>
        <p:spPr>
          <a:xfrm flipH="1">
            <a:off x="4953000" y="5638800"/>
            <a:ext cx="1295400" cy="0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01D14E-5952-EA4B-8E25-51FE9D4D85C8}"/>
              </a:ext>
            </a:extLst>
          </p:cNvPr>
          <p:cNvSpPr/>
          <p:nvPr/>
        </p:nvSpPr>
        <p:spPr>
          <a:xfrm>
            <a:off x="3505200" y="5029200"/>
            <a:ext cx="1447800" cy="114300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Selenium 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0BF8A27-B4EF-B032-41D7-7C3697C51C44}"/>
              </a:ext>
            </a:extLst>
          </p:cNvPr>
          <p:cNvSpPr/>
          <p:nvPr/>
        </p:nvSpPr>
        <p:spPr>
          <a:xfrm>
            <a:off x="0" y="19810"/>
            <a:ext cx="12192000" cy="6838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bject 2"/>
          <p:cNvSpPr txBox="1"/>
          <p:nvPr/>
        </p:nvSpPr>
        <p:spPr>
          <a:xfrm>
            <a:off x="708456" y="1540509"/>
            <a:ext cx="10776585" cy="1550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Since</a:t>
            </a:r>
            <a:r>
              <a:rPr sz="2000" b="1" spc="1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Selenium</a:t>
            </a:r>
            <a:r>
              <a:rPr sz="2000" b="1" spc="2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is</a:t>
            </a:r>
            <a:r>
              <a:rPr sz="2000" b="1" spc="1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a</a:t>
            </a:r>
            <a:r>
              <a:rPr sz="2000" b="1" spc="1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collection</a:t>
            </a:r>
            <a:r>
              <a:rPr sz="2000" b="1" spc="2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of</a:t>
            </a:r>
            <a:r>
              <a:rPr sz="2000" b="1" spc="2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different</a:t>
            </a:r>
            <a:r>
              <a:rPr sz="2000" b="1" spc="1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tools,</a:t>
            </a:r>
            <a:r>
              <a:rPr sz="2000" b="1" spc="1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it</a:t>
            </a:r>
            <a:r>
              <a:rPr sz="2000" b="1" spc="2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had</a:t>
            </a:r>
            <a:r>
              <a:rPr sz="2000" b="1" spc="1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different</a:t>
            </a:r>
            <a:r>
              <a:rPr sz="2000" b="1" spc="1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2E5496"/>
                </a:solidFill>
                <a:latin typeface="Verdana"/>
                <a:cs typeface="Verdana"/>
              </a:rPr>
              <a:t>developers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as</a:t>
            </a:r>
            <a:r>
              <a:rPr sz="2000" b="1" spc="6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well.</a:t>
            </a:r>
            <a:r>
              <a:rPr sz="2000" b="1" spc="6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Below</a:t>
            </a:r>
            <a:r>
              <a:rPr sz="2000" b="1" spc="7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are</a:t>
            </a:r>
            <a:r>
              <a:rPr sz="2000" b="1" spc="7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the</a:t>
            </a:r>
            <a:r>
              <a:rPr sz="2000" b="1" spc="7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key</a:t>
            </a:r>
            <a:r>
              <a:rPr sz="2000" b="1" spc="7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persons</a:t>
            </a:r>
            <a:r>
              <a:rPr sz="2000" b="1" spc="7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who</a:t>
            </a:r>
            <a:r>
              <a:rPr sz="2000" b="1" spc="8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made</a:t>
            </a:r>
            <a:r>
              <a:rPr sz="2000" b="1" spc="7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notable</a:t>
            </a:r>
            <a:r>
              <a:rPr sz="2000" b="1" spc="7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contributions</a:t>
            </a:r>
            <a:r>
              <a:rPr sz="2000" b="1" spc="8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to</a:t>
            </a:r>
            <a:r>
              <a:rPr sz="2000" b="1" spc="7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spc="-25" dirty="0">
                <a:solidFill>
                  <a:srgbClr val="2E5496"/>
                </a:solidFill>
                <a:latin typeface="Verdana"/>
                <a:cs typeface="Verdana"/>
              </a:rPr>
              <a:t>the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Selenium</a:t>
            </a:r>
            <a:r>
              <a:rPr sz="2000" b="1" spc="-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2E5496"/>
                </a:solidFill>
                <a:latin typeface="Verdana"/>
                <a:cs typeface="Verdana"/>
              </a:rPr>
              <a:t>Project</a:t>
            </a:r>
            <a:endParaRPr sz="20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Primarily,</a:t>
            </a:r>
            <a:r>
              <a:rPr sz="2000" b="1" spc="-3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Selenium</a:t>
            </a:r>
            <a:r>
              <a:rPr sz="2000" b="1" spc="-4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was</a:t>
            </a:r>
            <a:r>
              <a:rPr sz="2000" b="1" spc="-4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created</a:t>
            </a:r>
            <a:r>
              <a:rPr sz="2000" b="1" spc="-3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by</a:t>
            </a:r>
            <a:r>
              <a:rPr sz="2000" b="1" spc="-2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C55A11"/>
                </a:solidFill>
                <a:latin typeface="Verdana"/>
                <a:cs typeface="Verdana"/>
              </a:rPr>
              <a:t>Jason</a:t>
            </a:r>
            <a:r>
              <a:rPr sz="2000" b="1" spc="-35" dirty="0">
                <a:solidFill>
                  <a:srgbClr val="C55A11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C55A11"/>
                </a:solidFill>
                <a:latin typeface="Verdana"/>
                <a:cs typeface="Verdana"/>
              </a:rPr>
              <a:t>Huggins</a:t>
            </a:r>
            <a:r>
              <a:rPr sz="2000" b="1" spc="-30" dirty="0">
                <a:solidFill>
                  <a:srgbClr val="C55A11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in</a:t>
            </a:r>
            <a:r>
              <a:rPr sz="2000" b="1" spc="-2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C55A11"/>
                </a:solidFill>
                <a:latin typeface="Verdana"/>
                <a:cs typeface="Verdana"/>
              </a:rPr>
              <a:t>2004</a:t>
            </a:r>
            <a:r>
              <a:rPr sz="2000" b="1" spc="-10" dirty="0">
                <a:solidFill>
                  <a:srgbClr val="2E5496"/>
                </a:solidFill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6411" y="3512820"/>
            <a:ext cx="5137403" cy="284835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8025" rIns="0" bIns="0" rtlCol="0">
            <a:spAutoFit/>
          </a:bodyPr>
          <a:lstStyle/>
          <a:p>
            <a:pPr marL="2294890">
              <a:lnSpc>
                <a:spcPct val="100000"/>
              </a:lnSpc>
              <a:spcBef>
                <a:spcPts val="100"/>
              </a:spcBef>
            </a:pPr>
            <a:r>
              <a:rPr dirty="0"/>
              <a:t>Who</a:t>
            </a:r>
            <a:r>
              <a:rPr spc="-25" dirty="0"/>
              <a:t> </a:t>
            </a:r>
            <a:r>
              <a:rPr dirty="0"/>
              <a:t>developed</a:t>
            </a:r>
            <a:r>
              <a:rPr spc="-30" dirty="0"/>
              <a:t> </a:t>
            </a:r>
            <a:r>
              <a:rPr spc="-10" dirty="0"/>
              <a:t>Selenium?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9ADE78-97AB-FE94-17CB-D955A7E02F20}"/>
              </a:ext>
            </a:extLst>
          </p:cNvPr>
          <p:cNvSpPr/>
          <p:nvPr/>
        </p:nvSpPr>
        <p:spPr>
          <a:xfrm>
            <a:off x="0" y="19810"/>
            <a:ext cx="12192000" cy="6838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bject 2"/>
          <p:cNvSpPr txBox="1"/>
          <p:nvPr/>
        </p:nvSpPr>
        <p:spPr>
          <a:xfrm>
            <a:off x="1059586" y="1229359"/>
            <a:ext cx="10075545" cy="435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3505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An</a:t>
            </a:r>
            <a:r>
              <a:rPr sz="2400" b="1" spc="13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engineer</a:t>
            </a:r>
            <a:r>
              <a:rPr sz="2400" b="1" spc="14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at</a:t>
            </a:r>
            <a:r>
              <a:rPr sz="2400" b="1" spc="14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ThoughtWorks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,</a:t>
            </a:r>
            <a:r>
              <a:rPr sz="2400" b="1" spc="14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he</a:t>
            </a:r>
            <a:r>
              <a:rPr sz="2400" b="1" spc="13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was</a:t>
            </a:r>
            <a:r>
              <a:rPr sz="2400" b="1" spc="13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working</a:t>
            </a:r>
            <a:r>
              <a:rPr sz="2400" b="1" spc="15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on</a:t>
            </a:r>
            <a:r>
              <a:rPr sz="2400" b="1" spc="14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</a:t>
            </a:r>
            <a:r>
              <a:rPr sz="2400" b="1" spc="13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web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application</a:t>
            </a:r>
            <a:r>
              <a:rPr sz="2400" b="1" spc="1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that required</a:t>
            </a:r>
            <a:r>
              <a:rPr sz="2400" b="1" spc="2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frequent</a:t>
            </a:r>
            <a:r>
              <a:rPr sz="2400" b="1" spc="1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testing.</a:t>
            </a:r>
            <a:r>
              <a:rPr sz="2400" b="1" spc="2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Having</a:t>
            </a:r>
            <a:r>
              <a:rPr sz="2400" b="1" spc="2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realized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that</a:t>
            </a:r>
            <a:r>
              <a:rPr sz="2400" b="1" spc="-7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the</a:t>
            </a:r>
            <a:r>
              <a:rPr sz="2400" b="1" spc="-7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repetitious</a:t>
            </a:r>
            <a:r>
              <a:rPr sz="2400" b="1" spc="-6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Manual</a:t>
            </a:r>
            <a:r>
              <a:rPr sz="2400" b="1" spc="-8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Testing</a:t>
            </a:r>
            <a:r>
              <a:rPr sz="2400" b="1" spc="-7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of</a:t>
            </a:r>
            <a:r>
              <a:rPr sz="2400" b="1" spc="-7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their</a:t>
            </a:r>
            <a:r>
              <a:rPr sz="2400" b="1" spc="-7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application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was</a:t>
            </a:r>
            <a:r>
              <a:rPr sz="2400" b="1" spc="-9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becoming</a:t>
            </a:r>
            <a:r>
              <a:rPr sz="2400" b="1" spc="-9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more</a:t>
            </a:r>
            <a:r>
              <a:rPr sz="2400" b="1" spc="-10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and</a:t>
            </a:r>
            <a:r>
              <a:rPr sz="2400" b="1" spc="-9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more</a:t>
            </a:r>
            <a:r>
              <a:rPr sz="2400" b="1" spc="-9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inefficient,</a:t>
            </a:r>
            <a:r>
              <a:rPr sz="2400" b="1" spc="-9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he</a:t>
            </a:r>
            <a:r>
              <a:rPr sz="2400" b="1" spc="-10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created</a:t>
            </a:r>
            <a:r>
              <a:rPr sz="2400" b="1" spc="-9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spc="-50" dirty="0">
                <a:solidFill>
                  <a:srgbClr val="2E5496"/>
                </a:solidFill>
                <a:latin typeface="Verdana"/>
                <a:cs typeface="Verdana"/>
              </a:rPr>
              <a:t>a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JavaScript</a:t>
            </a:r>
            <a:r>
              <a:rPr sz="2400" b="1" spc="38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program</a:t>
            </a:r>
            <a:r>
              <a:rPr sz="2400" b="1" spc="39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that</a:t>
            </a:r>
            <a:r>
              <a:rPr sz="2400" b="1" spc="38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would</a:t>
            </a:r>
            <a:r>
              <a:rPr sz="2400" b="1" spc="39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automatically</a:t>
            </a:r>
            <a:r>
              <a:rPr sz="2400" b="1" spc="38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control</a:t>
            </a:r>
            <a:r>
              <a:rPr sz="2400" b="1" spc="40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the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browser's</a:t>
            </a:r>
            <a:r>
              <a:rPr sz="2400" b="1" spc="484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actions.</a:t>
            </a:r>
            <a:r>
              <a:rPr sz="2400" b="1" spc="484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He</a:t>
            </a:r>
            <a:r>
              <a:rPr sz="2400" b="1" spc="49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named</a:t>
            </a:r>
            <a:r>
              <a:rPr sz="2400" b="1" spc="484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this</a:t>
            </a:r>
            <a:r>
              <a:rPr sz="2400" b="1" spc="49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program</a:t>
            </a:r>
            <a:r>
              <a:rPr sz="2400" b="1" spc="48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as</a:t>
            </a:r>
            <a:r>
              <a:rPr sz="2400" b="1" spc="49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the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"</a:t>
            </a:r>
            <a:r>
              <a:rPr sz="2400" b="1" spc="-10" dirty="0">
                <a:solidFill>
                  <a:srgbClr val="C55A11"/>
                </a:solidFill>
                <a:latin typeface="Verdana"/>
                <a:cs typeface="Verdana"/>
              </a:rPr>
              <a:t>JavaScriptTestRunner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“.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365"/>
              </a:spcBef>
            </a:pPr>
            <a:endParaRPr sz="2400" dirty="0">
              <a:latin typeface="Verdana"/>
              <a:cs typeface="Verdana"/>
            </a:endParaRPr>
          </a:p>
          <a:p>
            <a:pPr marL="12700" marR="6350" algn="just">
              <a:lnSpc>
                <a:spcPct val="100000"/>
              </a:lnSpc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Seeing</a:t>
            </a:r>
            <a:r>
              <a:rPr sz="2400" b="1" spc="27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potential</a:t>
            </a:r>
            <a:r>
              <a:rPr sz="2400" b="1" spc="29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in</a:t>
            </a:r>
            <a:r>
              <a:rPr sz="2400" b="1" spc="28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this</a:t>
            </a:r>
            <a:r>
              <a:rPr sz="2400" b="1" spc="30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idea</a:t>
            </a:r>
            <a:r>
              <a:rPr sz="2400" b="1" spc="28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to</a:t>
            </a:r>
            <a:r>
              <a:rPr sz="2400" b="1" spc="28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help</a:t>
            </a:r>
            <a:r>
              <a:rPr sz="2400" b="1" spc="29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automate</a:t>
            </a:r>
            <a:r>
              <a:rPr sz="2400" b="1" spc="28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other</a:t>
            </a:r>
            <a:r>
              <a:rPr sz="2400" b="1" spc="29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web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applications,</a:t>
            </a:r>
            <a:r>
              <a:rPr sz="2400" b="1" spc="46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he</a:t>
            </a:r>
            <a:r>
              <a:rPr sz="2400" b="1" spc="47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made</a:t>
            </a:r>
            <a:r>
              <a:rPr sz="2400" b="1" spc="47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JavaScriptRunner</a:t>
            </a:r>
            <a:r>
              <a:rPr sz="2400" b="1" spc="470" dirty="0">
                <a:solidFill>
                  <a:srgbClr val="767070"/>
                </a:solidFill>
                <a:latin typeface="Verdana"/>
                <a:cs typeface="Verdana"/>
              </a:rPr>
              <a:t>  </a:t>
            </a:r>
            <a:r>
              <a:rPr sz="2400" b="1" spc="-20" dirty="0">
                <a:solidFill>
                  <a:srgbClr val="2E5496"/>
                </a:solidFill>
                <a:latin typeface="Verdana"/>
                <a:cs typeface="Verdana"/>
              </a:rPr>
              <a:t>open-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source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which</a:t>
            </a:r>
            <a:r>
              <a:rPr sz="2400" b="1" spc="-4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was</a:t>
            </a:r>
            <a:r>
              <a:rPr sz="2400" b="1" spc="-4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later</a:t>
            </a:r>
            <a:r>
              <a:rPr sz="2400" b="1" spc="-5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20" dirty="0">
                <a:solidFill>
                  <a:srgbClr val="2E5496"/>
                </a:solidFill>
                <a:latin typeface="Verdana"/>
                <a:cs typeface="Verdana"/>
              </a:rPr>
              <a:t>re-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named</a:t>
            </a:r>
            <a:r>
              <a:rPr sz="2400" b="1" spc="-5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as</a:t>
            </a:r>
            <a:r>
              <a:rPr sz="2400" b="1" spc="-5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C55A11"/>
                </a:solidFill>
                <a:latin typeface="Verdana"/>
                <a:cs typeface="Verdana"/>
              </a:rPr>
              <a:t>Selenium</a:t>
            </a:r>
            <a:r>
              <a:rPr sz="2400" b="1" spc="-30" dirty="0">
                <a:solidFill>
                  <a:srgbClr val="C55A11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Verdana"/>
                <a:cs typeface="Verdana"/>
              </a:rPr>
              <a:t>Core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.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A56F16A-F8B2-FFA4-CF9B-2B9D17DEE458}"/>
              </a:ext>
            </a:extLst>
          </p:cNvPr>
          <p:cNvSpPr/>
          <p:nvPr/>
        </p:nvSpPr>
        <p:spPr>
          <a:xfrm>
            <a:off x="0" y="19810"/>
            <a:ext cx="12192000" cy="6838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bject 2"/>
          <p:cNvSpPr txBox="1"/>
          <p:nvPr/>
        </p:nvSpPr>
        <p:spPr>
          <a:xfrm>
            <a:off x="718210" y="2122170"/>
            <a:ext cx="1055878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55A11"/>
                </a:solidFill>
                <a:latin typeface="Verdana"/>
                <a:cs typeface="Verdana"/>
              </a:rPr>
              <a:t>Selenium</a:t>
            </a:r>
            <a:r>
              <a:rPr sz="2400" b="1" spc="185" dirty="0">
                <a:solidFill>
                  <a:srgbClr val="C55A11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C55A11"/>
                </a:solidFill>
                <a:latin typeface="Verdana"/>
                <a:cs typeface="Verdana"/>
              </a:rPr>
              <a:t>Integrated</a:t>
            </a:r>
            <a:r>
              <a:rPr sz="2400" b="1" spc="190" dirty="0">
                <a:solidFill>
                  <a:srgbClr val="C55A11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C55A11"/>
                </a:solidFill>
                <a:latin typeface="Verdana"/>
                <a:cs typeface="Verdana"/>
              </a:rPr>
              <a:t>Development</a:t>
            </a:r>
            <a:r>
              <a:rPr sz="2400" b="1" spc="185" dirty="0">
                <a:solidFill>
                  <a:srgbClr val="C55A11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C55A11"/>
                </a:solidFill>
                <a:latin typeface="Verdana"/>
                <a:cs typeface="Verdana"/>
              </a:rPr>
              <a:t>Environment</a:t>
            </a:r>
            <a:r>
              <a:rPr sz="2400" b="1" spc="190" dirty="0">
                <a:solidFill>
                  <a:srgbClr val="C55A11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(</a:t>
            </a: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IDE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)</a:t>
            </a:r>
            <a:r>
              <a:rPr sz="2400" b="1" spc="18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is</a:t>
            </a:r>
            <a:r>
              <a:rPr sz="2400" b="1" spc="19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the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simplest</a:t>
            </a:r>
            <a:r>
              <a:rPr sz="2400" b="1" spc="52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framework</a:t>
            </a:r>
            <a:r>
              <a:rPr sz="2400" b="1" spc="54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in</a:t>
            </a:r>
            <a:r>
              <a:rPr sz="2400" b="1" spc="53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the</a:t>
            </a:r>
            <a:r>
              <a:rPr sz="2400" b="1" spc="54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Selenium</a:t>
            </a:r>
            <a:r>
              <a:rPr sz="2400" b="1" spc="5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suite.</a:t>
            </a:r>
            <a:r>
              <a:rPr sz="2400" b="1" spc="52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It</a:t>
            </a:r>
            <a:r>
              <a:rPr sz="2400" b="1" spc="53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is</a:t>
            </a:r>
            <a:r>
              <a:rPr sz="2400" b="1" spc="55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</a:t>
            </a:r>
            <a:r>
              <a:rPr sz="2400" b="1" spc="53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browser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plugin</a:t>
            </a:r>
            <a:r>
              <a:rPr sz="2400" b="1" spc="34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to</a:t>
            </a:r>
            <a:r>
              <a:rPr sz="2400" b="1" spc="34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record</a:t>
            </a:r>
            <a:r>
              <a:rPr sz="2400" b="1" spc="34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and</a:t>
            </a:r>
            <a:r>
              <a:rPr sz="2400" b="1" spc="3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playback</a:t>
            </a:r>
            <a:r>
              <a:rPr sz="2400" b="1" spc="34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the</a:t>
            </a:r>
            <a:r>
              <a:rPr sz="2400" b="1" spc="3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operations</a:t>
            </a:r>
            <a:r>
              <a:rPr sz="2400" b="1" spc="36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performed</a:t>
            </a:r>
            <a:r>
              <a:rPr sz="2400" b="1" spc="3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on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the</a:t>
            </a:r>
            <a:r>
              <a:rPr sz="2400" b="1" spc="16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browser.</a:t>
            </a:r>
            <a:r>
              <a:rPr sz="2400" b="1" spc="16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Selenium</a:t>
            </a:r>
            <a:r>
              <a:rPr sz="2400" b="1" spc="18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IDE</a:t>
            </a:r>
            <a:r>
              <a:rPr sz="2400" b="1" spc="17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plugins</a:t>
            </a:r>
            <a:r>
              <a:rPr sz="2400" b="1" spc="17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are</a:t>
            </a:r>
            <a:r>
              <a:rPr sz="2400" b="1" spc="17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available</a:t>
            </a:r>
            <a:r>
              <a:rPr sz="2400" b="1" spc="19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for</a:t>
            </a:r>
            <a:r>
              <a:rPr sz="2400" b="1" spc="17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Chrome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and</a:t>
            </a:r>
            <a:r>
              <a:rPr sz="2400" b="1" spc="52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Firefox</a:t>
            </a:r>
            <a:r>
              <a:rPr sz="2400" b="1" spc="52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browsers.</a:t>
            </a:r>
            <a:r>
              <a:rPr sz="2400" b="1" spc="51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It</a:t>
            </a:r>
            <a:r>
              <a:rPr sz="2400" b="1" spc="52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doesn’t</a:t>
            </a:r>
            <a:r>
              <a:rPr sz="2400" b="1" spc="52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support</a:t>
            </a:r>
            <a:r>
              <a:rPr sz="2400" b="1" spc="50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the</a:t>
            </a:r>
            <a:r>
              <a:rPr sz="2400" b="1" spc="53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programming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features.</a:t>
            </a:r>
            <a:r>
              <a:rPr sz="2400" b="1" spc="58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C55A11"/>
                </a:solidFill>
                <a:latin typeface="Verdana"/>
                <a:cs typeface="Verdana"/>
              </a:rPr>
              <a:t>Selenese</a:t>
            </a:r>
            <a:r>
              <a:rPr sz="2400" b="1" spc="-110" dirty="0">
                <a:solidFill>
                  <a:srgbClr val="C55A11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is</a:t>
            </a:r>
            <a:r>
              <a:rPr sz="2400" b="1" spc="59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the</a:t>
            </a:r>
            <a:r>
              <a:rPr sz="2400" b="1" spc="-11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language</a:t>
            </a:r>
            <a:r>
              <a:rPr sz="2400" b="1" spc="58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which</a:t>
            </a:r>
            <a:r>
              <a:rPr sz="2400" b="1" spc="-11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is</a:t>
            </a:r>
            <a:r>
              <a:rPr sz="2400" b="1" spc="-11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used</a:t>
            </a:r>
            <a:r>
              <a:rPr sz="2400" b="1" spc="58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to</a:t>
            </a:r>
            <a:r>
              <a:rPr sz="2400" b="1" spc="59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write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test</a:t>
            </a:r>
            <a:r>
              <a:rPr sz="2400" b="1" spc="-6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scripts</a:t>
            </a:r>
            <a:r>
              <a:rPr sz="2400" b="1" spc="-5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in</a:t>
            </a:r>
            <a:r>
              <a:rPr sz="2400" b="1" spc="-4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Selenium</a:t>
            </a:r>
            <a:r>
              <a:rPr sz="2400" b="1" spc="-1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20" dirty="0">
                <a:solidFill>
                  <a:srgbClr val="2E5496"/>
                </a:solidFill>
                <a:latin typeface="Verdana"/>
                <a:cs typeface="Verdana"/>
              </a:rPr>
              <a:t>IDE.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1504" y="762711"/>
            <a:ext cx="31191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Selenium</a:t>
            </a:r>
            <a:r>
              <a:rPr spc="-55" dirty="0"/>
              <a:t> </a:t>
            </a:r>
            <a:r>
              <a:rPr spc="-25" dirty="0"/>
              <a:t>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1023</Words>
  <Application>Microsoft Office PowerPoint</Application>
  <PresentationFormat>Widescreen</PresentationFormat>
  <Paragraphs>169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Carlito</vt:lpstr>
      <vt:lpstr>Times New Roman</vt:lpstr>
      <vt:lpstr>Verdana</vt:lpstr>
      <vt:lpstr>Wingdings</vt:lpstr>
      <vt:lpstr>Office Theme</vt:lpstr>
      <vt:lpstr>Introduction To Selenium</vt:lpstr>
      <vt:lpstr>Table of Contents</vt:lpstr>
      <vt:lpstr>PowerPoint Presentation</vt:lpstr>
      <vt:lpstr>What is Selenium?</vt:lpstr>
      <vt:lpstr>Selenium Components</vt:lpstr>
      <vt:lpstr>PowerPoint Presentation</vt:lpstr>
      <vt:lpstr>Who developed Selenium?</vt:lpstr>
      <vt:lpstr>PowerPoint Presentation</vt:lpstr>
      <vt:lpstr>Selenium IDE</vt:lpstr>
      <vt:lpstr>Benefits of Selenium IDE</vt:lpstr>
      <vt:lpstr>Drawbacks of Selenium IDE:</vt:lpstr>
      <vt:lpstr>Selenium WebDriver</vt:lpstr>
      <vt:lpstr>Selenium WebDriver Architecture</vt:lpstr>
      <vt:lpstr>Selenium WebDriver Architecture</vt:lpstr>
      <vt:lpstr>Selenium WebDriver Architecture</vt:lpstr>
      <vt:lpstr>Selenium WebDriver Architecture</vt:lpstr>
      <vt:lpstr>Selenium Grid</vt:lpstr>
      <vt:lpstr>Features</vt:lpstr>
      <vt:lpstr>When to use Selenium Grid</vt:lpstr>
      <vt:lpstr>Platforms supported by Selenium</vt:lpstr>
      <vt:lpstr>Programming Languages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Selenium</dc:title>
  <dc:creator>Manish Sangwan</dc:creator>
  <cp:lastModifiedBy>Ajinroch A</cp:lastModifiedBy>
  <cp:revision>5</cp:revision>
  <dcterms:created xsi:type="dcterms:W3CDTF">2024-04-07T13:35:05Z</dcterms:created>
  <dcterms:modified xsi:type="dcterms:W3CDTF">2024-04-07T13:48:58Z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2024-04-07T00:00:00Z</vt:filetime>
  </property>
  <property fmtid="{D5CDD505-2E9C-101B-9397-08002B2CF9AE}" pid="5" name="Producer">
    <vt:lpwstr>3-Heights(TM) PDF Security Shell 4.8.25.2 (http://www.pdf-tools.com)</vt:lpwstr>
  </property>
</Properties>
</file>