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5" r:id="rId3"/>
    <p:sldId id="257" r:id="rId4"/>
    <p:sldId id="258" r:id="rId5"/>
    <p:sldId id="278" r:id="rId6"/>
    <p:sldId id="259" r:id="rId7"/>
    <p:sldId id="260" r:id="rId8"/>
    <p:sldId id="261" r:id="rId9"/>
    <p:sldId id="262" r:id="rId10"/>
    <p:sldId id="263" r:id="rId11"/>
    <p:sldId id="264" r:id="rId12"/>
    <p:sldId id="266" r:id="rId13"/>
    <p:sldId id="270" r:id="rId14"/>
    <p:sldId id="267" r:id="rId15"/>
    <p:sldId id="271" r:id="rId16"/>
    <p:sldId id="272" r:id="rId17"/>
    <p:sldId id="268" r:id="rId18"/>
    <p:sldId id="275" r:id="rId19"/>
    <p:sldId id="287" r:id="rId20"/>
    <p:sldId id="273" r:id="rId21"/>
    <p:sldId id="274" r:id="rId22"/>
    <p:sldId id="269" r:id="rId23"/>
    <p:sldId id="279" r:id="rId24"/>
    <p:sldId id="276" r:id="rId25"/>
    <p:sldId id="28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660"/>
  </p:normalViewPr>
  <p:slideViewPr>
    <p:cSldViewPr snapToGrid="0">
      <p:cViewPr varScale="1">
        <p:scale>
          <a:sx n="59" d="100"/>
          <a:sy n="59" d="100"/>
        </p:scale>
        <p:origin x="6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hyperlink" Target="https://www.guru99.com/integration-testing.html" TargetMode="External"/><Relationship Id="rId16" Type="http://schemas.openxmlformats.org/officeDocument/2006/relationships/image" Target="../media/image21.svg"/><Relationship Id="rId1" Type="http://schemas.openxmlformats.org/officeDocument/2006/relationships/hyperlink" Target="https://www.guru99.com/unit-testing-guide.html" TargetMode="Externa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hyperlink" Target="https://www.guru99.com/unit-testing-guide.html" TargetMode="External"/><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image" Target="../media/image9.svg"/><Relationship Id="rId16" Type="http://schemas.openxmlformats.org/officeDocument/2006/relationships/image" Target="../media/image21.svg"/><Relationship Id="rId1" Type="http://schemas.openxmlformats.org/officeDocument/2006/relationships/image" Target="../media/image8.png"/><Relationship Id="rId6" Type="http://schemas.openxmlformats.org/officeDocument/2006/relationships/hyperlink" Target="https://www.guru99.com/integration-testing.html" TargetMode="External"/><Relationship Id="rId11" Type="http://schemas.openxmlformats.org/officeDocument/2006/relationships/image" Target="../media/image16.png"/><Relationship Id="rId5" Type="http://schemas.openxmlformats.org/officeDocument/2006/relationships/image" Target="../media/image11.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10.png"/><Relationship Id="rId9" Type="http://schemas.openxmlformats.org/officeDocument/2006/relationships/image" Target="../media/image14.png"/><Relationship Id="rId1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2B936-2118-4FFB-905D-4A667AE0CCD1}"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583423B-9CFD-46D2-9CA3-91B7B98C1EAA}">
      <dgm:prSet/>
      <dgm:spPr/>
      <dgm:t>
        <a:bodyPr/>
        <a:lstStyle/>
        <a:p>
          <a:pPr>
            <a:defRPr cap="all"/>
          </a:pPr>
          <a:r>
            <a:rPr lang="en-US" b="0" i="0">
              <a:hlinkClick xmlns:r="http://schemas.openxmlformats.org/officeDocument/2006/relationships" r:id="rId1"/>
            </a:rPr>
            <a:t>Unit Testing</a:t>
          </a:r>
          <a:endParaRPr lang="en-US"/>
        </a:p>
      </dgm:t>
    </dgm:pt>
    <dgm:pt modelId="{2BB35B1F-DE10-440D-971A-63332C019CF1}" type="parTrans" cxnId="{E11ED705-205C-4D74-8652-A11C6C4C8822}">
      <dgm:prSet/>
      <dgm:spPr/>
      <dgm:t>
        <a:bodyPr/>
        <a:lstStyle/>
        <a:p>
          <a:endParaRPr lang="en-US"/>
        </a:p>
      </dgm:t>
    </dgm:pt>
    <dgm:pt modelId="{08225785-0E14-412A-879F-D88EA2F3B4A1}" type="sibTrans" cxnId="{E11ED705-205C-4D74-8652-A11C6C4C8822}">
      <dgm:prSet/>
      <dgm:spPr/>
      <dgm:t>
        <a:bodyPr/>
        <a:lstStyle/>
        <a:p>
          <a:endParaRPr lang="en-US"/>
        </a:p>
      </dgm:t>
    </dgm:pt>
    <dgm:pt modelId="{38B94A93-31BD-46CE-B395-95534E97E475}">
      <dgm:prSet/>
      <dgm:spPr/>
      <dgm:t>
        <a:bodyPr/>
        <a:lstStyle/>
        <a:p>
          <a:pPr>
            <a:defRPr cap="all"/>
          </a:pPr>
          <a:r>
            <a:rPr lang="en-US" b="0" i="0">
              <a:hlinkClick xmlns:r="http://schemas.openxmlformats.org/officeDocument/2006/relationships" r:id="rId2"/>
            </a:rPr>
            <a:t>Integration Testing</a:t>
          </a:r>
          <a:endParaRPr lang="en-US"/>
        </a:p>
      </dgm:t>
    </dgm:pt>
    <dgm:pt modelId="{5E260EF8-63AE-43CD-B8E2-F5FD61F6AA11}" type="parTrans" cxnId="{47EB7552-3168-4EC9-A812-6F88DA88102B}">
      <dgm:prSet/>
      <dgm:spPr/>
      <dgm:t>
        <a:bodyPr/>
        <a:lstStyle/>
        <a:p>
          <a:endParaRPr lang="en-US"/>
        </a:p>
      </dgm:t>
    </dgm:pt>
    <dgm:pt modelId="{1DE3261F-2277-4216-A7D4-9A120DE5EE71}" type="sibTrans" cxnId="{47EB7552-3168-4EC9-A812-6F88DA88102B}">
      <dgm:prSet/>
      <dgm:spPr/>
      <dgm:t>
        <a:bodyPr/>
        <a:lstStyle/>
        <a:p>
          <a:endParaRPr lang="en-US"/>
        </a:p>
      </dgm:t>
    </dgm:pt>
    <dgm:pt modelId="{C4932CC7-A730-401E-8D98-18E1AD16BD22}">
      <dgm:prSet/>
      <dgm:spPr/>
      <dgm:t>
        <a:bodyPr/>
        <a:lstStyle/>
        <a:p>
          <a:pPr>
            <a:defRPr cap="all"/>
          </a:pPr>
          <a:r>
            <a:rPr lang="en-US" b="0" i="0"/>
            <a:t>Smoke</a:t>
          </a:r>
          <a:endParaRPr lang="en-US"/>
        </a:p>
      </dgm:t>
    </dgm:pt>
    <dgm:pt modelId="{E1E9EFBF-08F7-4875-973F-89F30CF32B15}" type="parTrans" cxnId="{56CEFD7F-0C3E-4275-B6EF-89AC37569740}">
      <dgm:prSet/>
      <dgm:spPr/>
      <dgm:t>
        <a:bodyPr/>
        <a:lstStyle/>
        <a:p>
          <a:endParaRPr lang="en-US"/>
        </a:p>
      </dgm:t>
    </dgm:pt>
    <dgm:pt modelId="{50292346-56E0-451B-9FE6-B3639E1D7491}" type="sibTrans" cxnId="{56CEFD7F-0C3E-4275-B6EF-89AC37569740}">
      <dgm:prSet/>
      <dgm:spPr/>
      <dgm:t>
        <a:bodyPr/>
        <a:lstStyle/>
        <a:p>
          <a:endParaRPr lang="en-US"/>
        </a:p>
      </dgm:t>
    </dgm:pt>
    <dgm:pt modelId="{D8B7816B-B8AD-4545-88D6-F652A513B0DE}">
      <dgm:prSet/>
      <dgm:spPr/>
      <dgm:t>
        <a:bodyPr/>
        <a:lstStyle/>
        <a:p>
          <a:pPr>
            <a:defRPr cap="all"/>
          </a:pPr>
          <a:r>
            <a:rPr lang="en-US" b="0" i="0"/>
            <a:t>UAT ( User Acceptance Testing)</a:t>
          </a:r>
          <a:endParaRPr lang="en-US"/>
        </a:p>
      </dgm:t>
    </dgm:pt>
    <dgm:pt modelId="{DBCFC3D8-18D3-42C0-8624-7182AFDA0D92}" type="parTrans" cxnId="{B80B6E58-D4FD-492F-BA0F-35EFD1D48121}">
      <dgm:prSet/>
      <dgm:spPr/>
      <dgm:t>
        <a:bodyPr/>
        <a:lstStyle/>
        <a:p>
          <a:endParaRPr lang="en-US"/>
        </a:p>
      </dgm:t>
    </dgm:pt>
    <dgm:pt modelId="{33675854-DCAE-4553-894C-3713C969DD08}" type="sibTrans" cxnId="{B80B6E58-D4FD-492F-BA0F-35EFD1D48121}">
      <dgm:prSet/>
      <dgm:spPr/>
      <dgm:t>
        <a:bodyPr/>
        <a:lstStyle/>
        <a:p>
          <a:endParaRPr lang="en-US"/>
        </a:p>
      </dgm:t>
    </dgm:pt>
    <dgm:pt modelId="{D8B4531B-B789-46F2-B992-0BAA2D10F9BD}">
      <dgm:prSet/>
      <dgm:spPr/>
      <dgm:t>
        <a:bodyPr/>
        <a:lstStyle/>
        <a:p>
          <a:pPr>
            <a:defRPr cap="all"/>
          </a:pPr>
          <a:r>
            <a:rPr lang="en-US" b="0" i="0"/>
            <a:t>Localization</a:t>
          </a:r>
          <a:endParaRPr lang="en-US"/>
        </a:p>
      </dgm:t>
    </dgm:pt>
    <dgm:pt modelId="{D950849E-198F-40C7-997F-3D9A97142AE8}" type="parTrans" cxnId="{B1BA3A2F-7D9B-4C9F-A081-A27CAD49473D}">
      <dgm:prSet/>
      <dgm:spPr/>
      <dgm:t>
        <a:bodyPr/>
        <a:lstStyle/>
        <a:p>
          <a:endParaRPr lang="en-US"/>
        </a:p>
      </dgm:t>
    </dgm:pt>
    <dgm:pt modelId="{42067068-9151-47FD-BCE5-08ECE2F1C093}" type="sibTrans" cxnId="{B1BA3A2F-7D9B-4C9F-A081-A27CAD49473D}">
      <dgm:prSet/>
      <dgm:spPr/>
      <dgm:t>
        <a:bodyPr/>
        <a:lstStyle/>
        <a:p>
          <a:endParaRPr lang="en-US"/>
        </a:p>
      </dgm:t>
    </dgm:pt>
    <dgm:pt modelId="{0A3CD025-394A-48AE-8C17-F7083CC9D742}">
      <dgm:prSet/>
      <dgm:spPr/>
      <dgm:t>
        <a:bodyPr/>
        <a:lstStyle/>
        <a:p>
          <a:pPr>
            <a:defRPr cap="all"/>
          </a:pPr>
          <a:r>
            <a:rPr lang="en-US" b="0" i="0"/>
            <a:t>Globalization</a:t>
          </a:r>
          <a:endParaRPr lang="en-US"/>
        </a:p>
      </dgm:t>
    </dgm:pt>
    <dgm:pt modelId="{3C2DDB8D-9097-43D1-9CF9-85FD9C6F4452}" type="parTrans" cxnId="{27F6169C-83C6-4013-9CE2-EB6FD96B7BCB}">
      <dgm:prSet/>
      <dgm:spPr/>
      <dgm:t>
        <a:bodyPr/>
        <a:lstStyle/>
        <a:p>
          <a:endParaRPr lang="en-US"/>
        </a:p>
      </dgm:t>
    </dgm:pt>
    <dgm:pt modelId="{541A05AD-F68F-4543-B660-C656D027AC2B}" type="sibTrans" cxnId="{27F6169C-83C6-4013-9CE2-EB6FD96B7BCB}">
      <dgm:prSet/>
      <dgm:spPr/>
      <dgm:t>
        <a:bodyPr/>
        <a:lstStyle/>
        <a:p>
          <a:endParaRPr lang="en-US"/>
        </a:p>
      </dgm:t>
    </dgm:pt>
    <dgm:pt modelId="{1788B9C7-8422-4710-95F2-32F631C8757E}">
      <dgm:prSet/>
      <dgm:spPr/>
      <dgm:t>
        <a:bodyPr/>
        <a:lstStyle/>
        <a:p>
          <a:pPr>
            <a:defRPr cap="all"/>
          </a:pPr>
          <a:r>
            <a:rPr lang="en-US" b="0" i="0"/>
            <a:t>Interoperability</a:t>
          </a:r>
          <a:endParaRPr lang="en-US"/>
        </a:p>
      </dgm:t>
    </dgm:pt>
    <dgm:pt modelId="{16AFB379-61C8-4413-907C-3B6CCD791D99}" type="parTrans" cxnId="{E52C45E1-4C33-4F5D-88BE-4307AB28CD61}">
      <dgm:prSet/>
      <dgm:spPr/>
      <dgm:t>
        <a:bodyPr/>
        <a:lstStyle/>
        <a:p>
          <a:endParaRPr lang="en-US"/>
        </a:p>
      </dgm:t>
    </dgm:pt>
    <dgm:pt modelId="{0989A437-9C81-4C2F-AF56-20EB8E19F38B}" type="sibTrans" cxnId="{E52C45E1-4C33-4F5D-88BE-4307AB28CD61}">
      <dgm:prSet/>
      <dgm:spPr/>
      <dgm:t>
        <a:bodyPr/>
        <a:lstStyle/>
        <a:p>
          <a:endParaRPr lang="en-US"/>
        </a:p>
      </dgm:t>
    </dgm:pt>
    <dgm:pt modelId="{6899640C-5FE0-446B-83C0-D84E4239EC3A}">
      <dgm:prSet/>
      <dgm:spPr/>
      <dgm:t>
        <a:bodyPr/>
        <a:lstStyle/>
        <a:p>
          <a:pPr>
            <a:defRPr cap="all"/>
          </a:pPr>
          <a:r>
            <a:rPr lang="en-US" b="0" i="0"/>
            <a:t>So on</a:t>
          </a:r>
          <a:endParaRPr lang="en-US"/>
        </a:p>
      </dgm:t>
    </dgm:pt>
    <dgm:pt modelId="{F444B96F-9C8C-4F35-9E50-1F9B7EC70E1C}" type="parTrans" cxnId="{D7406891-88A4-449F-A49C-1A6898C6A25E}">
      <dgm:prSet/>
      <dgm:spPr/>
      <dgm:t>
        <a:bodyPr/>
        <a:lstStyle/>
        <a:p>
          <a:endParaRPr lang="en-US"/>
        </a:p>
      </dgm:t>
    </dgm:pt>
    <dgm:pt modelId="{CE41418B-9080-4E77-A759-F1B2837EA1E0}" type="sibTrans" cxnId="{D7406891-88A4-449F-A49C-1A6898C6A25E}">
      <dgm:prSet/>
      <dgm:spPr/>
      <dgm:t>
        <a:bodyPr/>
        <a:lstStyle/>
        <a:p>
          <a:endParaRPr lang="en-US"/>
        </a:p>
      </dgm:t>
    </dgm:pt>
    <dgm:pt modelId="{F46CC9FB-07B0-48E0-96D8-88FC118FD096}" type="pres">
      <dgm:prSet presAssocID="{F362B936-2118-4FFB-905D-4A667AE0CCD1}" presName="root" presStyleCnt="0">
        <dgm:presLayoutVars>
          <dgm:dir/>
          <dgm:resizeHandles val="exact"/>
        </dgm:presLayoutVars>
      </dgm:prSet>
      <dgm:spPr/>
    </dgm:pt>
    <dgm:pt modelId="{4046E8B5-0F73-46C8-AEB1-6520B8858B00}" type="pres">
      <dgm:prSet presAssocID="{F583423B-9CFD-46D2-9CA3-91B7B98C1EAA}" presName="compNode" presStyleCnt="0"/>
      <dgm:spPr/>
    </dgm:pt>
    <dgm:pt modelId="{2422DF80-294B-431E-BF6E-F000DC20457C}" type="pres">
      <dgm:prSet presAssocID="{F583423B-9CFD-46D2-9CA3-91B7B98C1EAA}" presName="iconBgRect" presStyleLbl="bgShp" presStyleIdx="0" presStyleCnt="8"/>
      <dgm:spPr/>
    </dgm:pt>
    <dgm:pt modelId="{2DBCF737-DFDA-4FA8-BF32-89DB9EE0B328}" type="pres">
      <dgm:prSet presAssocID="{F583423B-9CFD-46D2-9CA3-91B7B98C1EAA}" presName="iconRect" presStyleLbl="node1" presStyleIdx="0"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D6DB11E-E903-4385-A6BE-FDA4352B0DB8}" type="pres">
      <dgm:prSet presAssocID="{F583423B-9CFD-46D2-9CA3-91B7B98C1EAA}" presName="spaceRect" presStyleCnt="0"/>
      <dgm:spPr/>
    </dgm:pt>
    <dgm:pt modelId="{942F30B6-8139-4C27-BD0D-B7D1F10E5737}" type="pres">
      <dgm:prSet presAssocID="{F583423B-9CFD-46D2-9CA3-91B7B98C1EAA}" presName="textRect" presStyleLbl="revTx" presStyleIdx="0" presStyleCnt="8">
        <dgm:presLayoutVars>
          <dgm:chMax val="1"/>
          <dgm:chPref val="1"/>
        </dgm:presLayoutVars>
      </dgm:prSet>
      <dgm:spPr/>
    </dgm:pt>
    <dgm:pt modelId="{3266CC0F-0573-4113-A3D6-C18DF3EDA3EF}" type="pres">
      <dgm:prSet presAssocID="{08225785-0E14-412A-879F-D88EA2F3B4A1}" presName="sibTrans" presStyleCnt="0"/>
      <dgm:spPr/>
    </dgm:pt>
    <dgm:pt modelId="{24D4E669-8D2C-4D81-A4BD-D0DBDC7EF928}" type="pres">
      <dgm:prSet presAssocID="{38B94A93-31BD-46CE-B395-95534E97E475}" presName="compNode" presStyleCnt="0"/>
      <dgm:spPr/>
    </dgm:pt>
    <dgm:pt modelId="{0BA04291-4749-4E07-8D9E-B388B8F49D9F}" type="pres">
      <dgm:prSet presAssocID="{38B94A93-31BD-46CE-B395-95534E97E475}" presName="iconBgRect" presStyleLbl="bgShp" presStyleIdx="1" presStyleCnt="8"/>
      <dgm:spPr/>
    </dgm:pt>
    <dgm:pt modelId="{D3D09810-4641-40D5-AF2A-882D6EA55E9E}" type="pres">
      <dgm:prSet presAssocID="{38B94A93-31BD-46CE-B395-95534E97E475}" presName="iconRect" presStyleLbl="node1" presStyleIdx="1"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B6DA228F-CF51-4316-8282-5FCB0B94BFDE}" type="pres">
      <dgm:prSet presAssocID="{38B94A93-31BD-46CE-B395-95534E97E475}" presName="spaceRect" presStyleCnt="0"/>
      <dgm:spPr/>
    </dgm:pt>
    <dgm:pt modelId="{B473F920-1F65-4794-A861-219C4B6FC836}" type="pres">
      <dgm:prSet presAssocID="{38B94A93-31BD-46CE-B395-95534E97E475}" presName="textRect" presStyleLbl="revTx" presStyleIdx="1" presStyleCnt="8">
        <dgm:presLayoutVars>
          <dgm:chMax val="1"/>
          <dgm:chPref val="1"/>
        </dgm:presLayoutVars>
      </dgm:prSet>
      <dgm:spPr/>
    </dgm:pt>
    <dgm:pt modelId="{D10085C7-6C26-4D28-B368-42CC77747BAE}" type="pres">
      <dgm:prSet presAssocID="{1DE3261F-2277-4216-A7D4-9A120DE5EE71}" presName="sibTrans" presStyleCnt="0"/>
      <dgm:spPr/>
    </dgm:pt>
    <dgm:pt modelId="{D51EF12C-D58A-42F6-B0B3-1BE964D315F9}" type="pres">
      <dgm:prSet presAssocID="{C4932CC7-A730-401E-8D98-18E1AD16BD22}" presName="compNode" presStyleCnt="0"/>
      <dgm:spPr/>
    </dgm:pt>
    <dgm:pt modelId="{062853DB-9738-492F-8FD7-784EBBC820A1}" type="pres">
      <dgm:prSet presAssocID="{C4932CC7-A730-401E-8D98-18E1AD16BD22}" presName="iconBgRect" presStyleLbl="bgShp" presStyleIdx="2" presStyleCnt="8"/>
      <dgm:spPr/>
    </dgm:pt>
    <dgm:pt modelId="{CB5879C9-9450-41B2-8C1A-E4D4001AFF8E}" type="pres">
      <dgm:prSet presAssocID="{C4932CC7-A730-401E-8D98-18E1AD16BD22}" presName="iconRect" presStyleLbl="node1" presStyleIdx="2"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o Smoking"/>
        </a:ext>
      </dgm:extLst>
    </dgm:pt>
    <dgm:pt modelId="{A9E53160-2E86-47CF-882A-5B7827714343}" type="pres">
      <dgm:prSet presAssocID="{C4932CC7-A730-401E-8D98-18E1AD16BD22}" presName="spaceRect" presStyleCnt="0"/>
      <dgm:spPr/>
    </dgm:pt>
    <dgm:pt modelId="{CFBE7C72-EE1D-4910-ACE8-241DE181797E}" type="pres">
      <dgm:prSet presAssocID="{C4932CC7-A730-401E-8D98-18E1AD16BD22}" presName="textRect" presStyleLbl="revTx" presStyleIdx="2" presStyleCnt="8">
        <dgm:presLayoutVars>
          <dgm:chMax val="1"/>
          <dgm:chPref val="1"/>
        </dgm:presLayoutVars>
      </dgm:prSet>
      <dgm:spPr/>
    </dgm:pt>
    <dgm:pt modelId="{A8AD3E87-303A-49E6-9D7E-6E5ACA1BD164}" type="pres">
      <dgm:prSet presAssocID="{50292346-56E0-451B-9FE6-B3639E1D7491}" presName="sibTrans" presStyleCnt="0"/>
      <dgm:spPr/>
    </dgm:pt>
    <dgm:pt modelId="{D96AEE7B-448A-4DB2-B1A9-AE808B6AC21E}" type="pres">
      <dgm:prSet presAssocID="{D8B7816B-B8AD-4545-88D6-F652A513B0DE}" presName="compNode" presStyleCnt="0"/>
      <dgm:spPr/>
    </dgm:pt>
    <dgm:pt modelId="{1A4628B2-C0EE-4BFB-8060-FAB52F863728}" type="pres">
      <dgm:prSet presAssocID="{D8B7816B-B8AD-4545-88D6-F652A513B0DE}" presName="iconBgRect" presStyleLbl="bgShp" presStyleIdx="3" presStyleCnt="8"/>
      <dgm:spPr/>
    </dgm:pt>
    <dgm:pt modelId="{E242DB66-0F2C-4CA0-AD52-AA27161ECBE4}" type="pres">
      <dgm:prSet presAssocID="{D8B7816B-B8AD-4545-88D6-F652A513B0DE}" presName="iconRect" presStyleLbl="node1" presStyleIdx="3"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g under Magnifying Glass"/>
        </a:ext>
      </dgm:extLst>
    </dgm:pt>
    <dgm:pt modelId="{1B480A5F-0E90-40E5-8E7D-0394A71B0D60}" type="pres">
      <dgm:prSet presAssocID="{D8B7816B-B8AD-4545-88D6-F652A513B0DE}" presName="spaceRect" presStyleCnt="0"/>
      <dgm:spPr/>
    </dgm:pt>
    <dgm:pt modelId="{9F63A73F-2245-4E50-B3BE-3ACF62F6AB89}" type="pres">
      <dgm:prSet presAssocID="{D8B7816B-B8AD-4545-88D6-F652A513B0DE}" presName="textRect" presStyleLbl="revTx" presStyleIdx="3" presStyleCnt="8">
        <dgm:presLayoutVars>
          <dgm:chMax val="1"/>
          <dgm:chPref val="1"/>
        </dgm:presLayoutVars>
      </dgm:prSet>
      <dgm:spPr/>
    </dgm:pt>
    <dgm:pt modelId="{7AA457C2-F87A-4088-91BC-43F7FCE37028}" type="pres">
      <dgm:prSet presAssocID="{33675854-DCAE-4553-894C-3713C969DD08}" presName="sibTrans" presStyleCnt="0"/>
      <dgm:spPr/>
    </dgm:pt>
    <dgm:pt modelId="{6FDD6CBF-1877-497B-B461-FCFFE280BEC9}" type="pres">
      <dgm:prSet presAssocID="{D8B4531B-B789-46F2-B992-0BAA2D10F9BD}" presName="compNode" presStyleCnt="0"/>
      <dgm:spPr/>
    </dgm:pt>
    <dgm:pt modelId="{F1BB3942-FDE0-41AB-82C5-80D8E3879508}" type="pres">
      <dgm:prSet presAssocID="{D8B4531B-B789-46F2-B992-0BAA2D10F9BD}" presName="iconBgRect" presStyleLbl="bgShp" presStyleIdx="4" presStyleCnt="8"/>
      <dgm:spPr/>
    </dgm:pt>
    <dgm:pt modelId="{99660972-7C88-4270-A24C-D6A46817983B}" type="pres">
      <dgm:prSet presAssocID="{D8B4531B-B789-46F2-B992-0BAA2D10F9BD}" presName="iconRect" presStyleLbl="node1" presStyleIdx="4"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rker"/>
        </a:ext>
      </dgm:extLst>
    </dgm:pt>
    <dgm:pt modelId="{8771BF73-7BA9-48F4-A26B-A27A9B7BBD7A}" type="pres">
      <dgm:prSet presAssocID="{D8B4531B-B789-46F2-B992-0BAA2D10F9BD}" presName="spaceRect" presStyleCnt="0"/>
      <dgm:spPr/>
    </dgm:pt>
    <dgm:pt modelId="{F840B0DE-949E-4481-BC43-0DA2766DA73F}" type="pres">
      <dgm:prSet presAssocID="{D8B4531B-B789-46F2-B992-0BAA2D10F9BD}" presName="textRect" presStyleLbl="revTx" presStyleIdx="4" presStyleCnt="8">
        <dgm:presLayoutVars>
          <dgm:chMax val="1"/>
          <dgm:chPref val="1"/>
        </dgm:presLayoutVars>
      </dgm:prSet>
      <dgm:spPr/>
    </dgm:pt>
    <dgm:pt modelId="{62247425-7A23-4D7E-9EBF-5F3DFD6DA955}" type="pres">
      <dgm:prSet presAssocID="{42067068-9151-47FD-BCE5-08ECE2F1C093}" presName="sibTrans" presStyleCnt="0"/>
      <dgm:spPr/>
    </dgm:pt>
    <dgm:pt modelId="{FAC3202B-3D2A-4075-864E-B49A2D554309}" type="pres">
      <dgm:prSet presAssocID="{0A3CD025-394A-48AE-8C17-F7083CC9D742}" presName="compNode" presStyleCnt="0"/>
      <dgm:spPr/>
    </dgm:pt>
    <dgm:pt modelId="{DEF7AB70-7C4F-43B8-A0EC-04F332DCC1E9}" type="pres">
      <dgm:prSet presAssocID="{0A3CD025-394A-48AE-8C17-F7083CC9D742}" presName="iconBgRect" presStyleLbl="bgShp" presStyleIdx="5" presStyleCnt="8"/>
      <dgm:spPr/>
    </dgm:pt>
    <dgm:pt modelId="{CAFA8229-D21A-4134-ABBF-CA9C0ECE8F3E}" type="pres">
      <dgm:prSet presAssocID="{0A3CD025-394A-48AE-8C17-F7083CC9D742}" presName="iconRect" presStyleLbl="node1" presStyleIdx="5"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arth Globe Americas"/>
        </a:ext>
      </dgm:extLst>
    </dgm:pt>
    <dgm:pt modelId="{14A786FF-B360-4A8B-A79E-F35AC9105980}" type="pres">
      <dgm:prSet presAssocID="{0A3CD025-394A-48AE-8C17-F7083CC9D742}" presName="spaceRect" presStyleCnt="0"/>
      <dgm:spPr/>
    </dgm:pt>
    <dgm:pt modelId="{FE14AEE6-1B05-4D9F-962C-508DBF100CCC}" type="pres">
      <dgm:prSet presAssocID="{0A3CD025-394A-48AE-8C17-F7083CC9D742}" presName="textRect" presStyleLbl="revTx" presStyleIdx="5" presStyleCnt="8">
        <dgm:presLayoutVars>
          <dgm:chMax val="1"/>
          <dgm:chPref val="1"/>
        </dgm:presLayoutVars>
      </dgm:prSet>
      <dgm:spPr/>
    </dgm:pt>
    <dgm:pt modelId="{70464E9F-9600-461D-B4F7-3AB9E321B050}" type="pres">
      <dgm:prSet presAssocID="{541A05AD-F68F-4543-B660-C656D027AC2B}" presName="sibTrans" presStyleCnt="0"/>
      <dgm:spPr/>
    </dgm:pt>
    <dgm:pt modelId="{F98142E8-2296-48E5-B2E5-955E4CE8D6F4}" type="pres">
      <dgm:prSet presAssocID="{1788B9C7-8422-4710-95F2-32F631C8757E}" presName="compNode" presStyleCnt="0"/>
      <dgm:spPr/>
    </dgm:pt>
    <dgm:pt modelId="{E627C1AD-FA25-4055-8D78-99067E75A14D}" type="pres">
      <dgm:prSet presAssocID="{1788B9C7-8422-4710-95F2-32F631C8757E}" presName="iconBgRect" presStyleLbl="bgShp" presStyleIdx="6" presStyleCnt="8"/>
      <dgm:spPr/>
    </dgm:pt>
    <dgm:pt modelId="{00B04106-66FE-4F33-81DA-08EFDE4F6D66}" type="pres">
      <dgm:prSet presAssocID="{1788B9C7-8422-4710-95F2-32F631C8757E}" presName="iconRect" presStyleLbl="node1" presStyleIdx="6"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Network"/>
        </a:ext>
      </dgm:extLst>
    </dgm:pt>
    <dgm:pt modelId="{F47BEECA-1CFD-4C6A-A32F-C94FCBE1B3D0}" type="pres">
      <dgm:prSet presAssocID="{1788B9C7-8422-4710-95F2-32F631C8757E}" presName="spaceRect" presStyleCnt="0"/>
      <dgm:spPr/>
    </dgm:pt>
    <dgm:pt modelId="{20E88B42-E68F-4FC1-8B37-75AB32A010D0}" type="pres">
      <dgm:prSet presAssocID="{1788B9C7-8422-4710-95F2-32F631C8757E}" presName="textRect" presStyleLbl="revTx" presStyleIdx="6" presStyleCnt="8">
        <dgm:presLayoutVars>
          <dgm:chMax val="1"/>
          <dgm:chPref val="1"/>
        </dgm:presLayoutVars>
      </dgm:prSet>
      <dgm:spPr/>
    </dgm:pt>
    <dgm:pt modelId="{9EFE98E9-BBAF-4F7E-B067-5DA845E6234B}" type="pres">
      <dgm:prSet presAssocID="{0989A437-9C81-4C2F-AF56-20EB8E19F38B}" presName="sibTrans" presStyleCnt="0"/>
      <dgm:spPr/>
    </dgm:pt>
    <dgm:pt modelId="{C8916CEE-FADB-423A-B2A7-5F869419E174}" type="pres">
      <dgm:prSet presAssocID="{6899640C-5FE0-446B-83C0-D84E4239EC3A}" presName="compNode" presStyleCnt="0"/>
      <dgm:spPr/>
    </dgm:pt>
    <dgm:pt modelId="{D6A1E220-AE55-4FEB-9D9C-D628024A6974}" type="pres">
      <dgm:prSet presAssocID="{6899640C-5FE0-446B-83C0-D84E4239EC3A}" presName="iconBgRect" presStyleLbl="bgShp" presStyleIdx="7" presStyleCnt="8"/>
      <dgm:spPr/>
    </dgm:pt>
    <dgm:pt modelId="{AC5B9904-2305-434B-B72E-F5AF8C90C6F1}" type="pres">
      <dgm:prSet presAssocID="{6899640C-5FE0-446B-83C0-D84E4239EC3A}" presName="iconRect" presStyleLbl="node1" presStyleIdx="7" presStyleCnt="8"/>
      <dgm:spPr>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a:blipFill>
        <a:ln>
          <a:noFill/>
        </a:ln>
      </dgm:spPr>
      <dgm:extLst>
        <a:ext uri="{E40237B7-FDA0-4F09-8148-C483321AD2D9}">
          <dgm14:cNvPr xmlns:dgm14="http://schemas.microsoft.com/office/drawing/2010/diagram" id="0" name="" descr="Heart"/>
        </a:ext>
      </dgm:extLst>
    </dgm:pt>
    <dgm:pt modelId="{1B45999A-5C47-493B-BE9B-247ADD8E47D3}" type="pres">
      <dgm:prSet presAssocID="{6899640C-5FE0-446B-83C0-D84E4239EC3A}" presName="spaceRect" presStyleCnt="0"/>
      <dgm:spPr/>
    </dgm:pt>
    <dgm:pt modelId="{63888B1F-3753-4D87-821C-6ED3E7DCAD6F}" type="pres">
      <dgm:prSet presAssocID="{6899640C-5FE0-446B-83C0-D84E4239EC3A}" presName="textRect" presStyleLbl="revTx" presStyleIdx="7" presStyleCnt="8">
        <dgm:presLayoutVars>
          <dgm:chMax val="1"/>
          <dgm:chPref val="1"/>
        </dgm:presLayoutVars>
      </dgm:prSet>
      <dgm:spPr/>
    </dgm:pt>
  </dgm:ptLst>
  <dgm:cxnLst>
    <dgm:cxn modelId="{B7E74705-931E-4FC4-A0BC-89DD652063AC}" type="presOf" srcId="{C4932CC7-A730-401E-8D98-18E1AD16BD22}" destId="{CFBE7C72-EE1D-4910-ACE8-241DE181797E}" srcOrd="0" destOrd="0" presId="urn:microsoft.com/office/officeart/2018/5/layout/IconCircleLabelList"/>
    <dgm:cxn modelId="{E11ED705-205C-4D74-8652-A11C6C4C8822}" srcId="{F362B936-2118-4FFB-905D-4A667AE0CCD1}" destId="{F583423B-9CFD-46D2-9CA3-91B7B98C1EAA}" srcOrd="0" destOrd="0" parTransId="{2BB35B1F-DE10-440D-971A-63332C019CF1}" sibTransId="{08225785-0E14-412A-879F-D88EA2F3B4A1}"/>
    <dgm:cxn modelId="{4C93DE23-E908-4E0C-9F28-F2016BBD2A14}" type="presOf" srcId="{1788B9C7-8422-4710-95F2-32F631C8757E}" destId="{20E88B42-E68F-4FC1-8B37-75AB32A010D0}" srcOrd="0" destOrd="0" presId="urn:microsoft.com/office/officeart/2018/5/layout/IconCircleLabelList"/>
    <dgm:cxn modelId="{B1BA3A2F-7D9B-4C9F-A081-A27CAD49473D}" srcId="{F362B936-2118-4FFB-905D-4A667AE0CCD1}" destId="{D8B4531B-B789-46F2-B992-0BAA2D10F9BD}" srcOrd="4" destOrd="0" parTransId="{D950849E-198F-40C7-997F-3D9A97142AE8}" sibTransId="{42067068-9151-47FD-BCE5-08ECE2F1C093}"/>
    <dgm:cxn modelId="{86695134-3A3E-4E12-BAA1-BA6F0FA37256}" type="presOf" srcId="{F583423B-9CFD-46D2-9CA3-91B7B98C1EAA}" destId="{942F30B6-8139-4C27-BD0D-B7D1F10E5737}" srcOrd="0" destOrd="0" presId="urn:microsoft.com/office/officeart/2018/5/layout/IconCircleLabelList"/>
    <dgm:cxn modelId="{2E6EE440-394A-4E06-BE0A-7E08B6055F89}" type="presOf" srcId="{6899640C-5FE0-446B-83C0-D84E4239EC3A}" destId="{63888B1F-3753-4D87-821C-6ED3E7DCAD6F}" srcOrd="0" destOrd="0" presId="urn:microsoft.com/office/officeart/2018/5/layout/IconCircleLabelList"/>
    <dgm:cxn modelId="{80AD3142-478B-4E44-B0B7-35AC98726D64}" type="presOf" srcId="{0A3CD025-394A-48AE-8C17-F7083CC9D742}" destId="{FE14AEE6-1B05-4D9F-962C-508DBF100CCC}" srcOrd="0" destOrd="0" presId="urn:microsoft.com/office/officeart/2018/5/layout/IconCircleLabelList"/>
    <dgm:cxn modelId="{47EB7552-3168-4EC9-A812-6F88DA88102B}" srcId="{F362B936-2118-4FFB-905D-4A667AE0CCD1}" destId="{38B94A93-31BD-46CE-B395-95534E97E475}" srcOrd="1" destOrd="0" parTransId="{5E260EF8-63AE-43CD-B8E2-F5FD61F6AA11}" sibTransId="{1DE3261F-2277-4216-A7D4-9A120DE5EE71}"/>
    <dgm:cxn modelId="{B80B6E58-D4FD-492F-BA0F-35EFD1D48121}" srcId="{F362B936-2118-4FFB-905D-4A667AE0CCD1}" destId="{D8B7816B-B8AD-4545-88D6-F652A513B0DE}" srcOrd="3" destOrd="0" parTransId="{DBCFC3D8-18D3-42C0-8624-7182AFDA0D92}" sibTransId="{33675854-DCAE-4553-894C-3713C969DD08}"/>
    <dgm:cxn modelId="{56CEFD7F-0C3E-4275-B6EF-89AC37569740}" srcId="{F362B936-2118-4FFB-905D-4A667AE0CCD1}" destId="{C4932CC7-A730-401E-8D98-18E1AD16BD22}" srcOrd="2" destOrd="0" parTransId="{E1E9EFBF-08F7-4875-973F-89F30CF32B15}" sibTransId="{50292346-56E0-451B-9FE6-B3639E1D7491}"/>
    <dgm:cxn modelId="{D7406891-88A4-449F-A49C-1A6898C6A25E}" srcId="{F362B936-2118-4FFB-905D-4A667AE0CCD1}" destId="{6899640C-5FE0-446B-83C0-D84E4239EC3A}" srcOrd="7" destOrd="0" parTransId="{F444B96F-9C8C-4F35-9E50-1F9B7EC70E1C}" sibTransId="{CE41418B-9080-4E77-A759-F1B2837EA1E0}"/>
    <dgm:cxn modelId="{6AEA8A92-0F32-49B7-9A93-33B0FD5E2ACE}" type="presOf" srcId="{D8B4531B-B789-46F2-B992-0BAA2D10F9BD}" destId="{F840B0DE-949E-4481-BC43-0DA2766DA73F}" srcOrd="0" destOrd="0" presId="urn:microsoft.com/office/officeart/2018/5/layout/IconCircleLabelList"/>
    <dgm:cxn modelId="{27F6169C-83C6-4013-9CE2-EB6FD96B7BCB}" srcId="{F362B936-2118-4FFB-905D-4A667AE0CCD1}" destId="{0A3CD025-394A-48AE-8C17-F7083CC9D742}" srcOrd="5" destOrd="0" parTransId="{3C2DDB8D-9097-43D1-9CF9-85FD9C6F4452}" sibTransId="{541A05AD-F68F-4543-B660-C656D027AC2B}"/>
    <dgm:cxn modelId="{66909BAB-80D1-422D-B9F1-8F522B705EDE}" type="presOf" srcId="{F362B936-2118-4FFB-905D-4A667AE0CCD1}" destId="{F46CC9FB-07B0-48E0-96D8-88FC118FD096}" srcOrd="0" destOrd="0" presId="urn:microsoft.com/office/officeart/2018/5/layout/IconCircleLabelList"/>
    <dgm:cxn modelId="{228050C0-8C81-4B7A-B9F5-E1FA5E89AB6D}" type="presOf" srcId="{38B94A93-31BD-46CE-B395-95534E97E475}" destId="{B473F920-1F65-4794-A861-219C4B6FC836}" srcOrd="0" destOrd="0" presId="urn:microsoft.com/office/officeart/2018/5/layout/IconCircleLabelList"/>
    <dgm:cxn modelId="{E52C45E1-4C33-4F5D-88BE-4307AB28CD61}" srcId="{F362B936-2118-4FFB-905D-4A667AE0CCD1}" destId="{1788B9C7-8422-4710-95F2-32F631C8757E}" srcOrd="6" destOrd="0" parTransId="{16AFB379-61C8-4413-907C-3B6CCD791D99}" sibTransId="{0989A437-9C81-4C2F-AF56-20EB8E19F38B}"/>
    <dgm:cxn modelId="{8088E2E5-629B-493D-9003-1EEBB4E00FC5}" type="presOf" srcId="{D8B7816B-B8AD-4545-88D6-F652A513B0DE}" destId="{9F63A73F-2245-4E50-B3BE-3ACF62F6AB89}" srcOrd="0" destOrd="0" presId="urn:microsoft.com/office/officeart/2018/5/layout/IconCircleLabelList"/>
    <dgm:cxn modelId="{D0D0A2C2-8296-4BD8-AF94-7DF6DB0FA062}" type="presParOf" srcId="{F46CC9FB-07B0-48E0-96D8-88FC118FD096}" destId="{4046E8B5-0F73-46C8-AEB1-6520B8858B00}" srcOrd="0" destOrd="0" presId="urn:microsoft.com/office/officeart/2018/5/layout/IconCircleLabelList"/>
    <dgm:cxn modelId="{5A58C918-E860-40BF-8B13-A0E22ADE8635}" type="presParOf" srcId="{4046E8B5-0F73-46C8-AEB1-6520B8858B00}" destId="{2422DF80-294B-431E-BF6E-F000DC20457C}" srcOrd="0" destOrd="0" presId="urn:microsoft.com/office/officeart/2018/5/layout/IconCircleLabelList"/>
    <dgm:cxn modelId="{CB36D3B1-3B19-414B-B78F-8B7C5DBC2630}" type="presParOf" srcId="{4046E8B5-0F73-46C8-AEB1-6520B8858B00}" destId="{2DBCF737-DFDA-4FA8-BF32-89DB9EE0B328}" srcOrd="1" destOrd="0" presId="urn:microsoft.com/office/officeart/2018/5/layout/IconCircleLabelList"/>
    <dgm:cxn modelId="{DB32A51D-3FAE-4535-A231-7DBC6F3AE568}" type="presParOf" srcId="{4046E8B5-0F73-46C8-AEB1-6520B8858B00}" destId="{0D6DB11E-E903-4385-A6BE-FDA4352B0DB8}" srcOrd="2" destOrd="0" presId="urn:microsoft.com/office/officeart/2018/5/layout/IconCircleLabelList"/>
    <dgm:cxn modelId="{3CAFB0A1-D54D-4B00-844D-97EABBE6627B}" type="presParOf" srcId="{4046E8B5-0F73-46C8-AEB1-6520B8858B00}" destId="{942F30B6-8139-4C27-BD0D-B7D1F10E5737}" srcOrd="3" destOrd="0" presId="urn:microsoft.com/office/officeart/2018/5/layout/IconCircleLabelList"/>
    <dgm:cxn modelId="{3B7F8878-6D68-408F-9CAE-F88353101E10}" type="presParOf" srcId="{F46CC9FB-07B0-48E0-96D8-88FC118FD096}" destId="{3266CC0F-0573-4113-A3D6-C18DF3EDA3EF}" srcOrd="1" destOrd="0" presId="urn:microsoft.com/office/officeart/2018/5/layout/IconCircleLabelList"/>
    <dgm:cxn modelId="{3283C5A6-86F2-4812-9CAC-F0C422458444}" type="presParOf" srcId="{F46CC9FB-07B0-48E0-96D8-88FC118FD096}" destId="{24D4E669-8D2C-4D81-A4BD-D0DBDC7EF928}" srcOrd="2" destOrd="0" presId="urn:microsoft.com/office/officeart/2018/5/layout/IconCircleLabelList"/>
    <dgm:cxn modelId="{BE0BD090-1F4B-4944-BAB2-6A237611A453}" type="presParOf" srcId="{24D4E669-8D2C-4D81-A4BD-D0DBDC7EF928}" destId="{0BA04291-4749-4E07-8D9E-B388B8F49D9F}" srcOrd="0" destOrd="0" presId="urn:microsoft.com/office/officeart/2018/5/layout/IconCircleLabelList"/>
    <dgm:cxn modelId="{0BE1CBEA-8BD3-44DD-914E-0036FC700987}" type="presParOf" srcId="{24D4E669-8D2C-4D81-A4BD-D0DBDC7EF928}" destId="{D3D09810-4641-40D5-AF2A-882D6EA55E9E}" srcOrd="1" destOrd="0" presId="urn:microsoft.com/office/officeart/2018/5/layout/IconCircleLabelList"/>
    <dgm:cxn modelId="{A801FCC3-5F94-48C2-9E5A-7993DA2D3C52}" type="presParOf" srcId="{24D4E669-8D2C-4D81-A4BD-D0DBDC7EF928}" destId="{B6DA228F-CF51-4316-8282-5FCB0B94BFDE}" srcOrd="2" destOrd="0" presId="urn:microsoft.com/office/officeart/2018/5/layout/IconCircleLabelList"/>
    <dgm:cxn modelId="{49BB58DC-1B70-4CE8-8EFC-660C00182821}" type="presParOf" srcId="{24D4E669-8D2C-4D81-A4BD-D0DBDC7EF928}" destId="{B473F920-1F65-4794-A861-219C4B6FC836}" srcOrd="3" destOrd="0" presId="urn:microsoft.com/office/officeart/2018/5/layout/IconCircleLabelList"/>
    <dgm:cxn modelId="{65A9FE05-12BE-4939-90D1-1BEBFD18CF87}" type="presParOf" srcId="{F46CC9FB-07B0-48E0-96D8-88FC118FD096}" destId="{D10085C7-6C26-4D28-B368-42CC77747BAE}" srcOrd="3" destOrd="0" presId="urn:microsoft.com/office/officeart/2018/5/layout/IconCircleLabelList"/>
    <dgm:cxn modelId="{5D81EEA8-701F-4E58-9DD3-FA3E45592310}" type="presParOf" srcId="{F46CC9FB-07B0-48E0-96D8-88FC118FD096}" destId="{D51EF12C-D58A-42F6-B0B3-1BE964D315F9}" srcOrd="4" destOrd="0" presId="urn:microsoft.com/office/officeart/2018/5/layout/IconCircleLabelList"/>
    <dgm:cxn modelId="{E70CC19E-416A-4292-98AB-DE288BE1514F}" type="presParOf" srcId="{D51EF12C-D58A-42F6-B0B3-1BE964D315F9}" destId="{062853DB-9738-492F-8FD7-784EBBC820A1}" srcOrd="0" destOrd="0" presId="urn:microsoft.com/office/officeart/2018/5/layout/IconCircleLabelList"/>
    <dgm:cxn modelId="{1AA45F89-F379-4F29-9F3A-C77FD07C14D3}" type="presParOf" srcId="{D51EF12C-D58A-42F6-B0B3-1BE964D315F9}" destId="{CB5879C9-9450-41B2-8C1A-E4D4001AFF8E}" srcOrd="1" destOrd="0" presId="urn:microsoft.com/office/officeart/2018/5/layout/IconCircleLabelList"/>
    <dgm:cxn modelId="{CECDD03E-B608-4E86-A39E-01A2C5759028}" type="presParOf" srcId="{D51EF12C-D58A-42F6-B0B3-1BE964D315F9}" destId="{A9E53160-2E86-47CF-882A-5B7827714343}" srcOrd="2" destOrd="0" presId="urn:microsoft.com/office/officeart/2018/5/layout/IconCircleLabelList"/>
    <dgm:cxn modelId="{5A84EF78-321C-43CD-BF9F-78A6B835773A}" type="presParOf" srcId="{D51EF12C-D58A-42F6-B0B3-1BE964D315F9}" destId="{CFBE7C72-EE1D-4910-ACE8-241DE181797E}" srcOrd="3" destOrd="0" presId="urn:microsoft.com/office/officeart/2018/5/layout/IconCircleLabelList"/>
    <dgm:cxn modelId="{98E3D895-12C9-43A2-A147-BA39929B6472}" type="presParOf" srcId="{F46CC9FB-07B0-48E0-96D8-88FC118FD096}" destId="{A8AD3E87-303A-49E6-9D7E-6E5ACA1BD164}" srcOrd="5" destOrd="0" presId="urn:microsoft.com/office/officeart/2018/5/layout/IconCircleLabelList"/>
    <dgm:cxn modelId="{3951BEA7-4E77-4F8C-8C2E-EE71C1166AA9}" type="presParOf" srcId="{F46CC9FB-07B0-48E0-96D8-88FC118FD096}" destId="{D96AEE7B-448A-4DB2-B1A9-AE808B6AC21E}" srcOrd="6" destOrd="0" presId="urn:microsoft.com/office/officeart/2018/5/layout/IconCircleLabelList"/>
    <dgm:cxn modelId="{5A266708-5A67-47D9-807C-0804EC006852}" type="presParOf" srcId="{D96AEE7B-448A-4DB2-B1A9-AE808B6AC21E}" destId="{1A4628B2-C0EE-4BFB-8060-FAB52F863728}" srcOrd="0" destOrd="0" presId="urn:microsoft.com/office/officeart/2018/5/layout/IconCircleLabelList"/>
    <dgm:cxn modelId="{804E57B8-AEA0-4FAE-8D5C-9AA0294D10CC}" type="presParOf" srcId="{D96AEE7B-448A-4DB2-B1A9-AE808B6AC21E}" destId="{E242DB66-0F2C-4CA0-AD52-AA27161ECBE4}" srcOrd="1" destOrd="0" presId="urn:microsoft.com/office/officeart/2018/5/layout/IconCircleLabelList"/>
    <dgm:cxn modelId="{4B19C74A-5BE9-4F6C-9B64-BE9AF8C4ED11}" type="presParOf" srcId="{D96AEE7B-448A-4DB2-B1A9-AE808B6AC21E}" destId="{1B480A5F-0E90-40E5-8E7D-0394A71B0D60}" srcOrd="2" destOrd="0" presId="urn:microsoft.com/office/officeart/2018/5/layout/IconCircleLabelList"/>
    <dgm:cxn modelId="{D544A62C-449C-41DF-A797-C6FF08DF6FA8}" type="presParOf" srcId="{D96AEE7B-448A-4DB2-B1A9-AE808B6AC21E}" destId="{9F63A73F-2245-4E50-B3BE-3ACF62F6AB89}" srcOrd="3" destOrd="0" presId="urn:microsoft.com/office/officeart/2018/5/layout/IconCircleLabelList"/>
    <dgm:cxn modelId="{FA635429-205E-490D-8C22-E26FC1064314}" type="presParOf" srcId="{F46CC9FB-07B0-48E0-96D8-88FC118FD096}" destId="{7AA457C2-F87A-4088-91BC-43F7FCE37028}" srcOrd="7" destOrd="0" presId="urn:microsoft.com/office/officeart/2018/5/layout/IconCircleLabelList"/>
    <dgm:cxn modelId="{FB46911C-891D-4FE8-89FD-9BF8972324F1}" type="presParOf" srcId="{F46CC9FB-07B0-48E0-96D8-88FC118FD096}" destId="{6FDD6CBF-1877-497B-B461-FCFFE280BEC9}" srcOrd="8" destOrd="0" presId="urn:microsoft.com/office/officeart/2018/5/layout/IconCircleLabelList"/>
    <dgm:cxn modelId="{BED88870-44CE-42C6-B5D4-FB118660C670}" type="presParOf" srcId="{6FDD6CBF-1877-497B-B461-FCFFE280BEC9}" destId="{F1BB3942-FDE0-41AB-82C5-80D8E3879508}" srcOrd="0" destOrd="0" presId="urn:microsoft.com/office/officeart/2018/5/layout/IconCircleLabelList"/>
    <dgm:cxn modelId="{7B255659-9ECE-4C20-8699-7605D9ED632B}" type="presParOf" srcId="{6FDD6CBF-1877-497B-B461-FCFFE280BEC9}" destId="{99660972-7C88-4270-A24C-D6A46817983B}" srcOrd="1" destOrd="0" presId="urn:microsoft.com/office/officeart/2018/5/layout/IconCircleLabelList"/>
    <dgm:cxn modelId="{5864E7A1-8AAD-45C0-9AAB-BF364D283B6B}" type="presParOf" srcId="{6FDD6CBF-1877-497B-B461-FCFFE280BEC9}" destId="{8771BF73-7BA9-48F4-A26B-A27A9B7BBD7A}" srcOrd="2" destOrd="0" presId="urn:microsoft.com/office/officeart/2018/5/layout/IconCircleLabelList"/>
    <dgm:cxn modelId="{2462AB43-BE38-42D8-931F-9F87E234A15F}" type="presParOf" srcId="{6FDD6CBF-1877-497B-B461-FCFFE280BEC9}" destId="{F840B0DE-949E-4481-BC43-0DA2766DA73F}" srcOrd="3" destOrd="0" presId="urn:microsoft.com/office/officeart/2018/5/layout/IconCircleLabelList"/>
    <dgm:cxn modelId="{D5E528BA-9D4C-45D0-A454-59BF094CB0B5}" type="presParOf" srcId="{F46CC9FB-07B0-48E0-96D8-88FC118FD096}" destId="{62247425-7A23-4D7E-9EBF-5F3DFD6DA955}" srcOrd="9" destOrd="0" presId="urn:microsoft.com/office/officeart/2018/5/layout/IconCircleLabelList"/>
    <dgm:cxn modelId="{A1478AB9-09CE-457A-944A-D185F8DCB60D}" type="presParOf" srcId="{F46CC9FB-07B0-48E0-96D8-88FC118FD096}" destId="{FAC3202B-3D2A-4075-864E-B49A2D554309}" srcOrd="10" destOrd="0" presId="urn:microsoft.com/office/officeart/2018/5/layout/IconCircleLabelList"/>
    <dgm:cxn modelId="{067589B8-DAF9-483D-AA3E-58C8D0CE7471}" type="presParOf" srcId="{FAC3202B-3D2A-4075-864E-B49A2D554309}" destId="{DEF7AB70-7C4F-43B8-A0EC-04F332DCC1E9}" srcOrd="0" destOrd="0" presId="urn:microsoft.com/office/officeart/2018/5/layout/IconCircleLabelList"/>
    <dgm:cxn modelId="{AA888386-4810-4904-A5B7-7775B26E8EC4}" type="presParOf" srcId="{FAC3202B-3D2A-4075-864E-B49A2D554309}" destId="{CAFA8229-D21A-4134-ABBF-CA9C0ECE8F3E}" srcOrd="1" destOrd="0" presId="urn:microsoft.com/office/officeart/2018/5/layout/IconCircleLabelList"/>
    <dgm:cxn modelId="{A14752A9-BFC6-46AD-B237-CD5BB4733A55}" type="presParOf" srcId="{FAC3202B-3D2A-4075-864E-B49A2D554309}" destId="{14A786FF-B360-4A8B-A79E-F35AC9105980}" srcOrd="2" destOrd="0" presId="urn:microsoft.com/office/officeart/2018/5/layout/IconCircleLabelList"/>
    <dgm:cxn modelId="{BFD958EC-F1D9-4C98-B4CB-1BDBA43E96A8}" type="presParOf" srcId="{FAC3202B-3D2A-4075-864E-B49A2D554309}" destId="{FE14AEE6-1B05-4D9F-962C-508DBF100CCC}" srcOrd="3" destOrd="0" presId="urn:microsoft.com/office/officeart/2018/5/layout/IconCircleLabelList"/>
    <dgm:cxn modelId="{F4AF92AE-19E7-49E7-944B-0387C03D9A9F}" type="presParOf" srcId="{F46CC9FB-07B0-48E0-96D8-88FC118FD096}" destId="{70464E9F-9600-461D-B4F7-3AB9E321B050}" srcOrd="11" destOrd="0" presId="urn:microsoft.com/office/officeart/2018/5/layout/IconCircleLabelList"/>
    <dgm:cxn modelId="{EF592818-4895-4804-B0D4-5B052C4F120D}" type="presParOf" srcId="{F46CC9FB-07B0-48E0-96D8-88FC118FD096}" destId="{F98142E8-2296-48E5-B2E5-955E4CE8D6F4}" srcOrd="12" destOrd="0" presId="urn:microsoft.com/office/officeart/2018/5/layout/IconCircleLabelList"/>
    <dgm:cxn modelId="{9F69E411-834B-4C73-B102-9D0E04D110C1}" type="presParOf" srcId="{F98142E8-2296-48E5-B2E5-955E4CE8D6F4}" destId="{E627C1AD-FA25-4055-8D78-99067E75A14D}" srcOrd="0" destOrd="0" presId="urn:microsoft.com/office/officeart/2018/5/layout/IconCircleLabelList"/>
    <dgm:cxn modelId="{80F05FEC-E45A-4A90-A94F-860BFB20703F}" type="presParOf" srcId="{F98142E8-2296-48E5-B2E5-955E4CE8D6F4}" destId="{00B04106-66FE-4F33-81DA-08EFDE4F6D66}" srcOrd="1" destOrd="0" presId="urn:microsoft.com/office/officeart/2018/5/layout/IconCircleLabelList"/>
    <dgm:cxn modelId="{6FA734C2-7BA2-4625-A24E-E39A3B98D9C8}" type="presParOf" srcId="{F98142E8-2296-48E5-B2E5-955E4CE8D6F4}" destId="{F47BEECA-1CFD-4C6A-A32F-C94FCBE1B3D0}" srcOrd="2" destOrd="0" presId="urn:microsoft.com/office/officeart/2018/5/layout/IconCircleLabelList"/>
    <dgm:cxn modelId="{AE3EFB75-B553-4316-94CE-843F263A0F71}" type="presParOf" srcId="{F98142E8-2296-48E5-B2E5-955E4CE8D6F4}" destId="{20E88B42-E68F-4FC1-8B37-75AB32A010D0}" srcOrd="3" destOrd="0" presId="urn:microsoft.com/office/officeart/2018/5/layout/IconCircleLabelList"/>
    <dgm:cxn modelId="{EBBC8FA9-6A15-4B40-9A2E-097FE1019732}" type="presParOf" srcId="{F46CC9FB-07B0-48E0-96D8-88FC118FD096}" destId="{9EFE98E9-BBAF-4F7E-B067-5DA845E6234B}" srcOrd="13" destOrd="0" presId="urn:microsoft.com/office/officeart/2018/5/layout/IconCircleLabelList"/>
    <dgm:cxn modelId="{0E0E6F50-7FA7-45F6-896F-B753662FB12D}" type="presParOf" srcId="{F46CC9FB-07B0-48E0-96D8-88FC118FD096}" destId="{C8916CEE-FADB-423A-B2A7-5F869419E174}" srcOrd="14" destOrd="0" presId="urn:microsoft.com/office/officeart/2018/5/layout/IconCircleLabelList"/>
    <dgm:cxn modelId="{9EF899F4-E040-48D9-B172-4EB195251163}" type="presParOf" srcId="{C8916CEE-FADB-423A-B2A7-5F869419E174}" destId="{D6A1E220-AE55-4FEB-9D9C-D628024A6974}" srcOrd="0" destOrd="0" presId="urn:microsoft.com/office/officeart/2018/5/layout/IconCircleLabelList"/>
    <dgm:cxn modelId="{CAA16FB8-F2A7-45E0-BF36-F73AD15EC6AA}" type="presParOf" srcId="{C8916CEE-FADB-423A-B2A7-5F869419E174}" destId="{AC5B9904-2305-434B-B72E-F5AF8C90C6F1}" srcOrd="1" destOrd="0" presId="urn:microsoft.com/office/officeart/2018/5/layout/IconCircleLabelList"/>
    <dgm:cxn modelId="{7353438C-C6C9-4BDD-B909-1A41708AE9B6}" type="presParOf" srcId="{C8916CEE-FADB-423A-B2A7-5F869419E174}" destId="{1B45999A-5C47-493B-BE9B-247ADD8E47D3}" srcOrd="2" destOrd="0" presId="urn:microsoft.com/office/officeart/2018/5/layout/IconCircleLabelList"/>
    <dgm:cxn modelId="{85443663-582A-447D-80F3-89B048797A72}" type="presParOf" srcId="{C8916CEE-FADB-423A-B2A7-5F869419E174}" destId="{63888B1F-3753-4D87-821C-6ED3E7DCAD6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A49F59-8D9C-4DC0-B2AD-9ECA43E8AC31}"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1A1F2321-C99E-40D7-936B-BDF00B79D21B}">
      <dgm:prSet/>
      <dgm:spPr/>
      <dgm:t>
        <a:bodyPr/>
        <a:lstStyle/>
        <a:p>
          <a:r>
            <a:rPr lang="en-IN" b="0" i="0"/>
            <a:t>Performance</a:t>
          </a:r>
          <a:endParaRPr lang="en-US"/>
        </a:p>
      </dgm:t>
    </dgm:pt>
    <dgm:pt modelId="{67DD77F0-5592-496F-BD71-6579CBE1E786}" type="parTrans" cxnId="{2F4413FB-FF59-4151-BF0A-FCC40FD072C6}">
      <dgm:prSet/>
      <dgm:spPr/>
      <dgm:t>
        <a:bodyPr/>
        <a:lstStyle/>
        <a:p>
          <a:endParaRPr lang="en-US"/>
        </a:p>
      </dgm:t>
    </dgm:pt>
    <dgm:pt modelId="{72132EE1-6867-442E-B6B7-799CE025F7DC}" type="sibTrans" cxnId="{2F4413FB-FF59-4151-BF0A-FCC40FD072C6}">
      <dgm:prSet/>
      <dgm:spPr/>
      <dgm:t>
        <a:bodyPr/>
        <a:lstStyle/>
        <a:p>
          <a:endParaRPr lang="en-US"/>
        </a:p>
      </dgm:t>
    </dgm:pt>
    <dgm:pt modelId="{7F8959D4-FA4B-46DB-BFEA-6857ED3C17C9}">
      <dgm:prSet/>
      <dgm:spPr/>
      <dgm:t>
        <a:bodyPr/>
        <a:lstStyle/>
        <a:p>
          <a:r>
            <a:rPr lang="en-IN" b="0" i="0"/>
            <a:t>Endurance</a:t>
          </a:r>
          <a:endParaRPr lang="en-US"/>
        </a:p>
      </dgm:t>
    </dgm:pt>
    <dgm:pt modelId="{538DCFBA-F7A7-49A3-A554-692F8DEC6FCB}" type="parTrans" cxnId="{3D8BB08C-0E2D-4BED-ABB8-CCF3243FE739}">
      <dgm:prSet/>
      <dgm:spPr/>
      <dgm:t>
        <a:bodyPr/>
        <a:lstStyle/>
        <a:p>
          <a:endParaRPr lang="en-US"/>
        </a:p>
      </dgm:t>
    </dgm:pt>
    <dgm:pt modelId="{0CF23DCD-50C7-49ED-A78F-4B0DD4E1581A}" type="sibTrans" cxnId="{3D8BB08C-0E2D-4BED-ABB8-CCF3243FE739}">
      <dgm:prSet/>
      <dgm:spPr/>
      <dgm:t>
        <a:bodyPr/>
        <a:lstStyle/>
        <a:p>
          <a:endParaRPr lang="en-US"/>
        </a:p>
      </dgm:t>
    </dgm:pt>
    <dgm:pt modelId="{3C474C72-29A9-451E-BF9B-3457AA21B5D2}">
      <dgm:prSet/>
      <dgm:spPr/>
      <dgm:t>
        <a:bodyPr/>
        <a:lstStyle/>
        <a:p>
          <a:r>
            <a:rPr lang="en-IN" b="0" i="0"/>
            <a:t>Load</a:t>
          </a:r>
          <a:endParaRPr lang="en-US"/>
        </a:p>
      </dgm:t>
    </dgm:pt>
    <dgm:pt modelId="{D2BAC400-9719-48DA-B745-3DA4968BBE9A}" type="parTrans" cxnId="{69FE34A1-1299-495D-BAFB-8EE0215417EF}">
      <dgm:prSet/>
      <dgm:spPr/>
      <dgm:t>
        <a:bodyPr/>
        <a:lstStyle/>
        <a:p>
          <a:endParaRPr lang="en-US"/>
        </a:p>
      </dgm:t>
    </dgm:pt>
    <dgm:pt modelId="{07DEB4A0-18AB-493C-AD92-D39D1F16757A}" type="sibTrans" cxnId="{69FE34A1-1299-495D-BAFB-8EE0215417EF}">
      <dgm:prSet/>
      <dgm:spPr/>
      <dgm:t>
        <a:bodyPr/>
        <a:lstStyle/>
        <a:p>
          <a:endParaRPr lang="en-US"/>
        </a:p>
      </dgm:t>
    </dgm:pt>
    <dgm:pt modelId="{DD016E7C-2534-460F-98A9-6A6FFF6463F8}">
      <dgm:prSet/>
      <dgm:spPr/>
      <dgm:t>
        <a:bodyPr/>
        <a:lstStyle/>
        <a:p>
          <a:r>
            <a:rPr lang="en-IN" b="0" i="0"/>
            <a:t>Volume</a:t>
          </a:r>
          <a:endParaRPr lang="en-US"/>
        </a:p>
      </dgm:t>
    </dgm:pt>
    <dgm:pt modelId="{07358366-D030-4A35-9CC6-0E400A8EE28B}" type="parTrans" cxnId="{8F759C75-3972-4333-89D0-C8C399C3D973}">
      <dgm:prSet/>
      <dgm:spPr/>
      <dgm:t>
        <a:bodyPr/>
        <a:lstStyle/>
        <a:p>
          <a:endParaRPr lang="en-US"/>
        </a:p>
      </dgm:t>
    </dgm:pt>
    <dgm:pt modelId="{F9AA92C8-84E0-4550-9854-6AF95F69A901}" type="sibTrans" cxnId="{8F759C75-3972-4333-89D0-C8C399C3D973}">
      <dgm:prSet/>
      <dgm:spPr/>
      <dgm:t>
        <a:bodyPr/>
        <a:lstStyle/>
        <a:p>
          <a:endParaRPr lang="en-US"/>
        </a:p>
      </dgm:t>
    </dgm:pt>
    <dgm:pt modelId="{DE670935-14A2-4881-AAFA-7AF7760200B6}">
      <dgm:prSet/>
      <dgm:spPr/>
      <dgm:t>
        <a:bodyPr/>
        <a:lstStyle/>
        <a:p>
          <a:r>
            <a:rPr lang="en-IN" b="0" i="0"/>
            <a:t>Scalability</a:t>
          </a:r>
          <a:endParaRPr lang="en-US"/>
        </a:p>
      </dgm:t>
    </dgm:pt>
    <dgm:pt modelId="{07674F47-E9AE-4623-A92E-A44B55F0CD29}" type="parTrans" cxnId="{1AEF37D2-6F28-4FD1-A913-9417E1C2B9E1}">
      <dgm:prSet/>
      <dgm:spPr/>
      <dgm:t>
        <a:bodyPr/>
        <a:lstStyle/>
        <a:p>
          <a:endParaRPr lang="en-US"/>
        </a:p>
      </dgm:t>
    </dgm:pt>
    <dgm:pt modelId="{5E669375-C20F-491A-971F-212648902E6F}" type="sibTrans" cxnId="{1AEF37D2-6F28-4FD1-A913-9417E1C2B9E1}">
      <dgm:prSet/>
      <dgm:spPr/>
      <dgm:t>
        <a:bodyPr/>
        <a:lstStyle/>
        <a:p>
          <a:endParaRPr lang="en-US"/>
        </a:p>
      </dgm:t>
    </dgm:pt>
    <dgm:pt modelId="{BA40DDAE-4EB2-483C-9F01-33C63AB47CD7}">
      <dgm:prSet/>
      <dgm:spPr/>
      <dgm:t>
        <a:bodyPr/>
        <a:lstStyle/>
        <a:p>
          <a:r>
            <a:rPr lang="en-IN" b="0" i="0"/>
            <a:t>Usability</a:t>
          </a:r>
          <a:endParaRPr lang="en-US"/>
        </a:p>
      </dgm:t>
    </dgm:pt>
    <dgm:pt modelId="{1792F223-E45A-401B-841C-354CA2E51C26}" type="parTrans" cxnId="{C54DECED-E826-42BC-97E7-A1E8480C4702}">
      <dgm:prSet/>
      <dgm:spPr/>
      <dgm:t>
        <a:bodyPr/>
        <a:lstStyle/>
        <a:p>
          <a:endParaRPr lang="en-US"/>
        </a:p>
      </dgm:t>
    </dgm:pt>
    <dgm:pt modelId="{81EE4330-8525-40A7-A38F-ED233E15C6DC}" type="sibTrans" cxnId="{C54DECED-E826-42BC-97E7-A1E8480C4702}">
      <dgm:prSet/>
      <dgm:spPr/>
      <dgm:t>
        <a:bodyPr/>
        <a:lstStyle/>
        <a:p>
          <a:endParaRPr lang="en-US"/>
        </a:p>
      </dgm:t>
    </dgm:pt>
    <dgm:pt modelId="{1AFF8414-D34C-4674-8D23-3A8BD5EA7C6F}">
      <dgm:prSet/>
      <dgm:spPr/>
      <dgm:t>
        <a:bodyPr/>
        <a:lstStyle/>
        <a:p>
          <a:r>
            <a:rPr lang="en-IN" b="0" i="0"/>
            <a:t>So on</a:t>
          </a:r>
          <a:endParaRPr lang="en-US"/>
        </a:p>
      </dgm:t>
    </dgm:pt>
    <dgm:pt modelId="{D327D919-2719-4262-9FE7-554826EADD95}" type="parTrans" cxnId="{83155D5D-E149-4D9B-B4DB-C950A330D0A6}">
      <dgm:prSet/>
      <dgm:spPr/>
      <dgm:t>
        <a:bodyPr/>
        <a:lstStyle/>
        <a:p>
          <a:endParaRPr lang="en-US"/>
        </a:p>
      </dgm:t>
    </dgm:pt>
    <dgm:pt modelId="{0E9D1606-D24F-4EFD-B899-229A85D65A2D}" type="sibTrans" cxnId="{83155D5D-E149-4D9B-B4DB-C950A330D0A6}">
      <dgm:prSet/>
      <dgm:spPr/>
      <dgm:t>
        <a:bodyPr/>
        <a:lstStyle/>
        <a:p>
          <a:endParaRPr lang="en-US"/>
        </a:p>
      </dgm:t>
    </dgm:pt>
    <dgm:pt modelId="{F33C1F0E-F8AC-4142-9D2B-89F1CE009B6C}" type="pres">
      <dgm:prSet presAssocID="{7CA49F59-8D9C-4DC0-B2AD-9ECA43E8AC31}" presName="diagram" presStyleCnt="0">
        <dgm:presLayoutVars>
          <dgm:dir/>
          <dgm:resizeHandles val="exact"/>
        </dgm:presLayoutVars>
      </dgm:prSet>
      <dgm:spPr/>
    </dgm:pt>
    <dgm:pt modelId="{AC3EF616-6783-43E7-8AC3-892DCEC014FC}" type="pres">
      <dgm:prSet presAssocID="{1A1F2321-C99E-40D7-936B-BDF00B79D21B}" presName="node" presStyleLbl="node1" presStyleIdx="0" presStyleCnt="7">
        <dgm:presLayoutVars>
          <dgm:bulletEnabled val="1"/>
        </dgm:presLayoutVars>
      </dgm:prSet>
      <dgm:spPr/>
    </dgm:pt>
    <dgm:pt modelId="{58C7E2C3-E7E3-4153-B992-057A58E7B5E1}" type="pres">
      <dgm:prSet presAssocID="{72132EE1-6867-442E-B6B7-799CE025F7DC}" presName="sibTrans" presStyleCnt="0"/>
      <dgm:spPr/>
    </dgm:pt>
    <dgm:pt modelId="{83DB99F5-698F-4D2D-9A90-04C8259126E8}" type="pres">
      <dgm:prSet presAssocID="{7F8959D4-FA4B-46DB-BFEA-6857ED3C17C9}" presName="node" presStyleLbl="node1" presStyleIdx="1" presStyleCnt="7">
        <dgm:presLayoutVars>
          <dgm:bulletEnabled val="1"/>
        </dgm:presLayoutVars>
      </dgm:prSet>
      <dgm:spPr/>
    </dgm:pt>
    <dgm:pt modelId="{8BCE3F2B-59EB-48CE-B420-55B4D1DEE574}" type="pres">
      <dgm:prSet presAssocID="{0CF23DCD-50C7-49ED-A78F-4B0DD4E1581A}" presName="sibTrans" presStyleCnt="0"/>
      <dgm:spPr/>
    </dgm:pt>
    <dgm:pt modelId="{11013776-6E60-40BD-99BC-8CBBAC4F8489}" type="pres">
      <dgm:prSet presAssocID="{3C474C72-29A9-451E-BF9B-3457AA21B5D2}" presName="node" presStyleLbl="node1" presStyleIdx="2" presStyleCnt="7">
        <dgm:presLayoutVars>
          <dgm:bulletEnabled val="1"/>
        </dgm:presLayoutVars>
      </dgm:prSet>
      <dgm:spPr/>
    </dgm:pt>
    <dgm:pt modelId="{0896A42A-7F50-4485-82EE-B331E271B1FA}" type="pres">
      <dgm:prSet presAssocID="{07DEB4A0-18AB-493C-AD92-D39D1F16757A}" presName="sibTrans" presStyleCnt="0"/>
      <dgm:spPr/>
    </dgm:pt>
    <dgm:pt modelId="{1713D353-5AD7-457C-87DE-266A396ECD04}" type="pres">
      <dgm:prSet presAssocID="{DD016E7C-2534-460F-98A9-6A6FFF6463F8}" presName="node" presStyleLbl="node1" presStyleIdx="3" presStyleCnt="7">
        <dgm:presLayoutVars>
          <dgm:bulletEnabled val="1"/>
        </dgm:presLayoutVars>
      </dgm:prSet>
      <dgm:spPr/>
    </dgm:pt>
    <dgm:pt modelId="{0A4520E9-B7A4-4B75-BF2C-DDF4641FE928}" type="pres">
      <dgm:prSet presAssocID="{F9AA92C8-84E0-4550-9854-6AF95F69A901}" presName="sibTrans" presStyleCnt="0"/>
      <dgm:spPr/>
    </dgm:pt>
    <dgm:pt modelId="{80375087-A92D-4F1C-9FE2-612A45ECDAF7}" type="pres">
      <dgm:prSet presAssocID="{DE670935-14A2-4881-AAFA-7AF7760200B6}" presName="node" presStyleLbl="node1" presStyleIdx="4" presStyleCnt="7">
        <dgm:presLayoutVars>
          <dgm:bulletEnabled val="1"/>
        </dgm:presLayoutVars>
      </dgm:prSet>
      <dgm:spPr/>
    </dgm:pt>
    <dgm:pt modelId="{6A702DA1-5AB6-41ED-BEA2-C7015D6C91CA}" type="pres">
      <dgm:prSet presAssocID="{5E669375-C20F-491A-971F-212648902E6F}" presName="sibTrans" presStyleCnt="0"/>
      <dgm:spPr/>
    </dgm:pt>
    <dgm:pt modelId="{4B0CB7C5-952F-48F1-9C3F-E87129D5D699}" type="pres">
      <dgm:prSet presAssocID="{BA40DDAE-4EB2-483C-9F01-33C63AB47CD7}" presName="node" presStyleLbl="node1" presStyleIdx="5" presStyleCnt="7">
        <dgm:presLayoutVars>
          <dgm:bulletEnabled val="1"/>
        </dgm:presLayoutVars>
      </dgm:prSet>
      <dgm:spPr/>
    </dgm:pt>
    <dgm:pt modelId="{9EC86E41-4EEA-4586-A7F2-EC8090B3C6E1}" type="pres">
      <dgm:prSet presAssocID="{81EE4330-8525-40A7-A38F-ED233E15C6DC}" presName="sibTrans" presStyleCnt="0"/>
      <dgm:spPr/>
    </dgm:pt>
    <dgm:pt modelId="{8D1D67BA-BB2B-4576-96BB-3E7D1B1A3489}" type="pres">
      <dgm:prSet presAssocID="{1AFF8414-D34C-4674-8D23-3A8BD5EA7C6F}" presName="node" presStyleLbl="node1" presStyleIdx="6" presStyleCnt="7">
        <dgm:presLayoutVars>
          <dgm:bulletEnabled val="1"/>
        </dgm:presLayoutVars>
      </dgm:prSet>
      <dgm:spPr/>
    </dgm:pt>
  </dgm:ptLst>
  <dgm:cxnLst>
    <dgm:cxn modelId="{4BA4473E-3C32-403C-A601-6BC4B903BE2C}" type="presOf" srcId="{3C474C72-29A9-451E-BF9B-3457AA21B5D2}" destId="{11013776-6E60-40BD-99BC-8CBBAC4F8489}" srcOrd="0" destOrd="0" presId="urn:microsoft.com/office/officeart/2005/8/layout/default"/>
    <dgm:cxn modelId="{83155D5D-E149-4D9B-B4DB-C950A330D0A6}" srcId="{7CA49F59-8D9C-4DC0-B2AD-9ECA43E8AC31}" destId="{1AFF8414-D34C-4674-8D23-3A8BD5EA7C6F}" srcOrd="6" destOrd="0" parTransId="{D327D919-2719-4262-9FE7-554826EADD95}" sibTransId="{0E9D1606-D24F-4EFD-B899-229A85D65A2D}"/>
    <dgm:cxn modelId="{DEAD5B65-FEE7-4942-972D-60B2BE7E6858}" type="presOf" srcId="{1AFF8414-D34C-4674-8D23-3A8BD5EA7C6F}" destId="{8D1D67BA-BB2B-4576-96BB-3E7D1B1A3489}" srcOrd="0" destOrd="0" presId="urn:microsoft.com/office/officeart/2005/8/layout/default"/>
    <dgm:cxn modelId="{8F759C75-3972-4333-89D0-C8C399C3D973}" srcId="{7CA49F59-8D9C-4DC0-B2AD-9ECA43E8AC31}" destId="{DD016E7C-2534-460F-98A9-6A6FFF6463F8}" srcOrd="3" destOrd="0" parTransId="{07358366-D030-4A35-9CC6-0E400A8EE28B}" sibTransId="{F9AA92C8-84E0-4550-9854-6AF95F69A901}"/>
    <dgm:cxn modelId="{5A02118A-A36D-41F9-97B7-E7E4BE4720F4}" type="presOf" srcId="{BA40DDAE-4EB2-483C-9F01-33C63AB47CD7}" destId="{4B0CB7C5-952F-48F1-9C3F-E87129D5D699}" srcOrd="0" destOrd="0" presId="urn:microsoft.com/office/officeart/2005/8/layout/default"/>
    <dgm:cxn modelId="{3D8BB08C-0E2D-4BED-ABB8-CCF3243FE739}" srcId="{7CA49F59-8D9C-4DC0-B2AD-9ECA43E8AC31}" destId="{7F8959D4-FA4B-46DB-BFEA-6857ED3C17C9}" srcOrd="1" destOrd="0" parTransId="{538DCFBA-F7A7-49A3-A554-692F8DEC6FCB}" sibTransId="{0CF23DCD-50C7-49ED-A78F-4B0DD4E1581A}"/>
    <dgm:cxn modelId="{D2E53E97-9092-4D40-A545-B767A2674A05}" type="presOf" srcId="{DE670935-14A2-4881-AAFA-7AF7760200B6}" destId="{80375087-A92D-4F1C-9FE2-612A45ECDAF7}" srcOrd="0" destOrd="0" presId="urn:microsoft.com/office/officeart/2005/8/layout/default"/>
    <dgm:cxn modelId="{69FE34A1-1299-495D-BAFB-8EE0215417EF}" srcId="{7CA49F59-8D9C-4DC0-B2AD-9ECA43E8AC31}" destId="{3C474C72-29A9-451E-BF9B-3457AA21B5D2}" srcOrd="2" destOrd="0" parTransId="{D2BAC400-9719-48DA-B745-3DA4968BBE9A}" sibTransId="{07DEB4A0-18AB-493C-AD92-D39D1F16757A}"/>
    <dgm:cxn modelId="{51369CA2-B02C-40B8-862E-605BBDC9AE3B}" type="presOf" srcId="{7CA49F59-8D9C-4DC0-B2AD-9ECA43E8AC31}" destId="{F33C1F0E-F8AC-4142-9D2B-89F1CE009B6C}" srcOrd="0" destOrd="0" presId="urn:microsoft.com/office/officeart/2005/8/layout/default"/>
    <dgm:cxn modelId="{9CEAFCA6-7FE1-43CD-B564-B46D91123D2B}" type="presOf" srcId="{7F8959D4-FA4B-46DB-BFEA-6857ED3C17C9}" destId="{83DB99F5-698F-4D2D-9A90-04C8259126E8}" srcOrd="0" destOrd="0" presId="urn:microsoft.com/office/officeart/2005/8/layout/default"/>
    <dgm:cxn modelId="{EAFD3DAF-EE72-4A93-ADB5-69EFA1EE50EE}" type="presOf" srcId="{1A1F2321-C99E-40D7-936B-BDF00B79D21B}" destId="{AC3EF616-6783-43E7-8AC3-892DCEC014FC}" srcOrd="0" destOrd="0" presId="urn:microsoft.com/office/officeart/2005/8/layout/default"/>
    <dgm:cxn modelId="{F0E483CE-B5C7-4AD4-ACDB-C2415A75F8BF}" type="presOf" srcId="{DD016E7C-2534-460F-98A9-6A6FFF6463F8}" destId="{1713D353-5AD7-457C-87DE-266A396ECD04}" srcOrd="0" destOrd="0" presId="urn:microsoft.com/office/officeart/2005/8/layout/default"/>
    <dgm:cxn modelId="{1AEF37D2-6F28-4FD1-A913-9417E1C2B9E1}" srcId="{7CA49F59-8D9C-4DC0-B2AD-9ECA43E8AC31}" destId="{DE670935-14A2-4881-AAFA-7AF7760200B6}" srcOrd="4" destOrd="0" parTransId="{07674F47-E9AE-4623-A92E-A44B55F0CD29}" sibTransId="{5E669375-C20F-491A-971F-212648902E6F}"/>
    <dgm:cxn modelId="{C54DECED-E826-42BC-97E7-A1E8480C4702}" srcId="{7CA49F59-8D9C-4DC0-B2AD-9ECA43E8AC31}" destId="{BA40DDAE-4EB2-483C-9F01-33C63AB47CD7}" srcOrd="5" destOrd="0" parTransId="{1792F223-E45A-401B-841C-354CA2E51C26}" sibTransId="{81EE4330-8525-40A7-A38F-ED233E15C6DC}"/>
    <dgm:cxn modelId="{2F4413FB-FF59-4151-BF0A-FCC40FD072C6}" srcId="{7CA49F59-8D9C-4DC0-B2AD-9ECA43E8AC31}" destId="{1A1F2321-C99E-40D7-936B-BDF00B79D21B}" srcOrd="0" destOrd="0" parTransId="{67DD77F0-5592-496F-BD71-6579CBE1E786}" sibTransId="{72132EE1-6867-442E-B6B7-799CE025F7DC}"/>
    <dgm:cxn modelId="{A50F8FBA-5E6D-4E61-9AFC-BF6635360852}" type="presParOf" srcId="{F33C1F0E-F8AC-4142-9D2B-89F1CE009B6C}" destId="{AC3EF616-6783-43E7-8AC3-892DCEC014FC}" srcOrd="0" destOrd="0" presId="urn:microsoft.com/office/officeart/2005/8/layout/default"/>
    <dgm:cxn modelId="{F37BC434-1F02-4AA9-B486-6CCCD092EFC7}" type="presParOf" srcId="{F33C1F0E-F8AC-4142-9D2B-89F1CE009B6C}" destId="{58C7E2C3-E7E3-4153-B992-057A58E7B5E1}" srcOrd="1" destOrd="0" presId="urn:microsoft.com/office/officeart/2005/8/layout/default"/>
    <dgm:cxn modelId="{FB3D681C-2A0B-41DD-A76A-157BEA69938C}" type="presParOf" srcId="{F33C1F0E-F8AC-4142-9D2B-89F1CE009B6C}" destId="{83DB99F5-698F-4D2D-9A90-04C8259126E8}" srcOrd="2" destOrd="0" presId="urn:microsoft.com/office/officeart/2005/8/layout/default"/>
    <dgm:cxn modelId="{1FE0792E-877E-4EDE-935C-30790724A40C}" type="presParOf" srcId="{F33C1F0E-F8AC-4142-9D2B-89F1CE009B6C}" destId="{8BCE3F2B-59EB-48CE-B420-55B4D1DEE574}" srcOrd="3" destOrd="0" presId="urn:microsoft.com/office/officeart/2005/8/layout/default"/>
    <dgm:cxn modelId="{EAFC94F5-2ED6-4EE8-A3FF-89B12D029E25}" type="presParOf" srcId="{F33C1F0E-F8AC-4142-9D2B-89F1CE009B6C}" destId="{11013776-6E60-40BD-99BC-8CBBAC4F8489}" srcOrd="4" destOrd="0" presId="urn:microsoft.com/office/officeart/2005/8/layout/default"/>
    <dgm:cxn modelId="{7D14E82B-C68D-4BB9-9974-7DF67A0829AB}" type="presParOf" srcId="{F33C1F0E-F8AC-4142-9D2B-89F1CE009B6C}" destId="{0896A42A-7F50-4485-82EE-B331E271B1FA}" srcOrd="5" destOrd="0" presId="urn:microsoft.com/office/officeart/2005/8/layout/default"/>
    <dgm:cxn modelId="{AA4BB8B7-3A02-41B0-AB1B-1395BED6D94A}" type="presParOf" srcId="{F33C1F0E-F8AC-4142-9D2B-89F1CE009B6C}" destId="{1713D353-5AD7-457C-87DE-266A396ECD04}" srcOrd="6" destOrd="0" presId="urn:microsoft.com/office/officeart/2005/8/layout/default"/>
    <dgm:cxn modelId="{2F4009C2-76B7-44FC-9E7E-7F4AFB425353}" type="presParOf" srcId="{F33C1F0E-F8AC-4142-9D2B-89F1CE009B6C}" destId="{0A4520E9-B7A4-4B75-BF2C-DDF4641FE928}" srcOrd="7" destOrd="0" presId="urn:microsoft.com/office/officeart/2005/8/layout/default"/>
    <dgm:cxn modelId="{8372F7F1-9BE6-4E36-91FA-FEC482362477}" type="presParOf" srcId="{F33C1F0E-F8AC-4142-9D2B-89F1CE009B6C}" destId="{80375087-A92D-4F1C-9FE2-612A45ECDAF7}" srcOrd="8" destOrd="0" presId="urn:microsoft.com/office/officeart/2005/8/layout/default"/>
    <dgm:cxn modelId="{0593D0D2-3FDC-4A1F-90C5-EB1333412C0B}" type="presParOf" srcId="{F33C1F0E-F8AC-4142-9D2B-89F1CE009B6C}" destId="{6A702DA1-5AB6-41ED-BEA2-C7015D6C91CA}" srcOrd="9" destOrd="0" presId="urn:microsoft.com/office/officeart/2005/8/layout/default"/>
    <dgm:cxn modelId="{357B1815-2179-488D-B412-D949A1D578FB}" type="presParOf" srcId="{F33C1F0E-F8AC-4142-9D2B-89F1CE009B6C}" destId="{4B0CB7C5-952F-48F1-9C3F-E87129D5D699}" srcOrd="10" destOrd="0" presId="urn:microsoft.com/office/officeart/2005/8/layout/default"/>
    <dgm:cxn modelId="{C4E35662-C592-48FF-9331-2BE0EEF853C5}" type="presParOf" srcId="{F33C1F0E-F8AC-4142-9D2B-89F1CE009B6C}" destId="{9EC86E41-4EEA-4586-A7F2-EC8090B3C6E1}" srcOrd="11" destOrd="0" presId="urn:microsoft.com/office/officeart/2005/8/layout/default"/>
    <dgm:cxn modelId="{451F8F0A-0C4A-4D5D-982D-123CD1565B5A}" type="presParOf" srcId="{F33C1F0E-F8AC-4142-9D2B-89F1CE009B6C}" destId="{8D1D67BA-BB2B-4576-96BB-3E7D1B1A348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28F084-5819-45BD-AC1C-33BB69D3261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336560-4548-4164-99D7-946BF0CE0501}">
      <dgm:prSet/>
      <dgm:spPr/>
      <dgm:t>
        <a:bodyPr/>
        <a:lstStyle/>
        <a:p>
          <a:r>
            <a:rPr lang="en-IN" b="0" i="0"/>
            <a:t>Regression</a:t>
          </a:r>
          <a:endParaRPr lang="en-US"/>
        </a:p>
      </dgm:t>
    </dgm:pt>
    <dgm:pt modelId="{9019E4D6-06A4-4A46-9D44-8A7CA190DCF3}" type="parTrans" cxnId="{E5F0BC39-C76A-437E-AE02-2CD394CCBCDD}">
      <dgm:prSet/>
      <dgm:spPr/>
      <dgm:t>
        <a:bodyPr/>
        <a:lstStyle/>
        <a:p>
          <a:endParaRPr lang="en-US"/>
        </a:p>
      </dgm:t>
    </dgm:pt>
    <dgm:pt modelId="{3369EAA5-6E53-4D0A-A8AC-0B4634AB4DB1}" type="sibTrans" cxnId="{E5F0BC39-C76A-437E-AE02-2CD394CCBCDD}">
      <dgm:prSet/>
      <dgm:spPr/>
      <dgm:t>
        <a:bodyPr/>
        <a:lstStyle/>
        <a:p>
          <a:endParaRPr lang="en-US"/>
        </a:p>
      </dgm:t>
    </dgm:pt>
    <dgm:pt modelId="{8C486DB8-B155-4929-A426-462A9B3478C3}">
      <dgm:prSet/>
      <dgm:spPr/>
      <dgm:t>
        <a:bodyPr/>
        <a:lstStyle/>
        <a:p>
          <a:r>
            <a:rPr lang="en-IN" b="0" i="0"/>
            <a:t>Maintenance</a:t>
          </a:r>
          <a:endParaRPr lang="en-US"/>
        </a:p>
      </dgm:t>
    </dgm:pt>
    <dgm:pt modelId="{6A0A6695-AF96-406D-9B4D-434CA7DB3003}" type="parTrans" cxnId="{A4653F73-1F57-4FB8-A678-884465CE935C}">
      <dgm:prSet/>
      <dgm:spPr/>
      <dgm:t>
        <a:bodyPr/>
        <a:lstStyle/>
        <a:p>
          <a:endParaRPr lang="en-US"/>
        </a:p>
      </dgm:t>
    </dgm:pt>
    <dgm:pt modelId="{09600369-7181-4ABE-A919-A3FA6D6FF4BC}" type="sibTrans" cxnId="{A4653F73-1F57-4FB8-A678-884465CE935C}">
      <dgm:prSet/>
      <dgm:spPr/>
      <dgm:t>
        <a:bodyPr/>
        <a:lstStyle/>
        <a:p>
          <a:endParaRPr lang="en-US"/>
        </a:p>
      </dgm:t>
    </dgm:pt>
    <dgm:pt modelId="{4F31FB80-65AD-4803-AF76-8F991E49F575}" type="pres">
      <dgm:prSet presAssocID="{4F28F084-5819-45BD-AC1C-33BB69D32617}" presName="root" presStyleCnt="0">
        <dgm:presLayoutVars>
          <dgm:dir/>
          <dgm:resizeHandles val="exact"/>
        </dgm:presLayoutVars>
      </dgm:prSet>
      <dgm:spPr/>
    </dgm:pt>
    <dgm:pt modelId="{AE8567D1-A382-4532-B9C3-D3EF25BEEE18}" type="pres">
      <dgm:prSet presAssocID="{FB336560-4548-4164-99D7-946BF0CE0501}" presName="compNode" presStyleCnt="0"/>
      <dgm:spPr/>
    </dgm:pt>
    <dgm:pt modelId="{1E3FBC64-FC2C-49CE-84B1-45AB92C68F6F}" type="pres">
      <dgm:prSet presAssocID="{FB336560-4548-4164-99D7-946BF0CE05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9ADD6DA4-58B0-4B15-BD5E-4097C3782DDF}" type="pres">
      <dgm:prSet presAssocID="{FB336560-4548-4164-99D7-946BF0CE0501}" presName="spaceRect" presStyleCnt="0"/>
      <dgm:spPr/>
    </dgm:pt>
    <dgm:pt modelId="{F5C230C2-FAB8-4C47-B870-DB7D322C3886}" type="pres">
      <dgm:prSet presAssocID="{FB336560-4548-4164-99D7-946BF0CE0501}" presName="textRect" presStyleLbl="revTx" presStyleIdx="0" presStyleCnt="2">
        <dgm:presLayoutVars>
          <dgm:chMax val="1"/>
          <dgm:chPref val="1"/>
        </dgm:presLayoutVars>
      </dgm:prSet>
      <dgm:spPr/>
    </dgm:pt>
    <dgm:pt modelId="{8DFB6A68-F3BC-4858-A3A6-3A28D8F9DDAB}" type="pres">
      <dgm:prSet presAssocID="{3369EAA5-6E53-4D0A-A8AC-0B4634AB4DB1}" presName="sibTrans" presStyleCnt="0"/>
      <dgm:spPr/>
    </dgm:pt>
    <dgm:pt modelId="{0970C9FF-40B6-49DF-8524-2A532E817DDD}" type="pres">
      <dgm:prSet presAssocID="{8C486DB8-B155-4929-A426-462A9B3478C3}" presName="compNode" presStyleCnt="0"/>
      <dgm:spPr/>
    </dgm:pt>
    <dgm:pt modelId="{15127608-CEC7-4972-B5CB-FFBF51007B12}" type="pres">
      <dgm:prSet presAssocID="{8C486DB8-B155-4929-A426-462A9B3478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rewdriver"/>
        </a:ext>
      </dgm:extLst>
    </dgm:pt>
    <dgm:pt modelId="{C1A3B697-495C-4D4F-8408-7E6339598821}" type="pres">
      <dgm:prSet presAssocID="{8C486DB8-B155-4929-A426-462A9B3478C3}" presName="spaceRect" presStyleCnt="0"/>
      <dgm:spPr/>
    </dgm:pt>
    <dgm:pt modelId="{1AFE8E5C-8CA0-4710-AAD1-397F2BA39ACF}" type="pres">
      <dgm:prSet presAssocID="{8C486DB8-B155-4929-A426-462A9B3478C3}" presName="textRect" presStyleLbl="revTx" presStyleIdx="1" presStyleCnt="2">
        <dgm:presLayoutVars>
          <dgm:chMax val="1"/>
          <dgm:chPref val="1"/>
        </dgm:presLayoutVars>
      </dgm:prSet>
      <dgm:spPr/>
    </dgm:pt>
  </dgm:ptLst>
  <dgm:cxnLst>
    <dgm:cxn modelId="{CCBA1B21-7512-4D03-9222-D9CA70DF5697}" type="presOf" srcId="{8C486DB8-B155-4929-A426-462A9B3478C3}" destId="{1AFE8E5C-8CA0-4710-AAD1-397F2BA39ACF}" srcOrd="0" destOrd="0" presId="urn:microsoft.com/office/officeart/2018/2/layout/IconLabelList"/>
    <dgm:cxn modelId="{FE9ADC24-E1C7-40A2-B635-17087014084B}" type="presOf" srcId="{FB336560-4548-4164-99D7-946BF0CE0501}" destId="{F5C230C2-FAB8-4C47-B870-DB7D322C3886}" srcOrd="0" destOrd="0" presId="urn:microsoft.com/office/officeart/2018/2/layout/IconLabelList"/>
    <dgm:cxn modelId="{E5F0BC39-C76A-437E-AE02-2CD394CCBCDD}" srcId="{4F28F084-5819-45BD-AC1C-33BB69D32617}" destId="{FB336560-4548-4164-99D7-946BF0CE0501}" srcOrd="0" destOrd="0" parTransId="{9019E4D6-06A4-4A46-9D44-8A7CA190DCF3}" sibTransId="{3369EAA5-6E53-4D0A-A8AC-0B4634AB4DB1}"/>
    <dgm:cxn modelId="{A4653F73-1F57-4FB8-A678-884465CE935C}" srcId="{4F28F084-5819-45BD-AC1C-33BB69D32617}" destId="{8C486DB8-B155-4929-A426-462A9B3478C3}" srcOrd="1" destOrd="0" parTransId="{6A0A6695-AF96-406D-9B4D-434CA7DB3003}" sibTransId="{09600369-7181-4ABE-A919-A3FA6D6FF4BC}"/>
    <dgm:cxn modelId="{0D0B9DD6-EB0A-452F-9157-189D9DDB045F}" type="presOf" srcId="{4F28F084-5819-45BD-AC1C-33BB69D32617}" destId="{4F31FB80-65AD-4803-AF76-8F991E49F575}" srcOrd="0" destOrd="0" presId="urn:microsoft.com/office/officeart/2018/2/layout/IconLabelList"/>
    <dgm:cxn modelId="{5323FD6E-445C-4215-8B66-D652A048D5BE}" type="presParOf" srcId="{4F31FB80-65AD-4803-AF76-8F991E49F575}" destId="{AE8567D1-A382-4532-B9C3-D3EF25BEEE18}" srcOrd="0" destOrd="0" presId="urn:microsoft.com/office/officeart/2018/2/layout/IconLabelList"/>
    <dgm:cxn modelId="{122EE6FF-93C5-4FBF-8A7B-58F4AE488035}" type="presParOf" srcId="{AE8567D1-A382-4532-B9C3-D3EF25BEEE18}" destId="{1E3FBC64-FC2C-49CE-84B1-45AB92C68F6F}" srcOrd="0" destOrd="0" presId="urn:microsoft.com/office/officeart/2018/2/layout/IconLabelList"/>
    <dgm:cxn modelId="{F9E60EDD-320B-49FA-B620-D0E35CEC6DB2}" type="presParOf" srcId="{AE8567D1-A382-4532-B9C3-D3EF25BEEE18}" destId="{9ADD6DA4-58B0-4B15-BD5E-4097C3782DDF}" srcOrd="1" destOrd="0" presId="urn:microsoft.com/office/officeart/2018/2/layout/IconLabelList"/>
    <dgm:cxn modelId="{EF09884C-E96D-4CEF-A7CC-FDC9F5D8705F}" type="presParOf" srcId="{AE8567D1-A382-4532-B9C3-D3EF25BEEE18}" destId="{F5C230C2-FAB8-4C47-B870-DB7D322C3886}" srcOrd="2" destOrd="0" presId="urn:microsoft.com/office/officeart/2018/2/layout/IconLabelList"/>
    <dgm:cxn modelId="{1A681A25-95FC-4B5E-A647-45B48A467C01}" type="presParOf" srcId="{4F31FB80-65AD-4803-AF76-8F991E49F575}" destId="{8DFB6A68-F3BC-4858-A3A6-3A28D8F9DDAB}" srcOrd="1" destOrd="0" presId="urn:microsoft.com/office/officeart/2018/2/layout/IconLabelList"/>
    <dgm:cxn modelId="{19D4884F-5B4D-4C12-BFA8-E1710904FC57}" type="presParOf" srcId="{4F31FB80-65AD-4803-AF76-8F991E49F575}" destId="{0970C9FF-40B6-49DF-8524-2A532E817DDD}" srcOrd="2" destOrd="0" presId="urn:microsoft.com/office/officeart/2018/2/layout/IconLabelList"/>
    <dgm:cxn modelId="{48A88615-3AAC-40E7-B287-721E79AA1E3A}" type="presParOf" srcId="{0970C9FF-40B6-49DF-8524-2A532E817DDD}" destId="{15127608-CEC7-4972-B5CB-FFBF51007B12}" srcOrd="0" destOrd="0" presId="urn:microsoft.com/office/officeart/2018/2/layout/IconLabelList"/>
    <dgm:cxn modelId="{4C8735E9-931A-4542-A887-8820FF3256CF}" type="presParOf" srcId="{0970C9FF-40B6-49DF-8524-2A532E817DDD}" destId="{C1A3B697-495C-4D4F-8408-7E6339598821}" srcOrd="1" destOrd="0" presId="urn:microsoft.com/office/officeart/2018/2/layout/IconLabelList"/>
    <dgm:cxn modelId="{7A5712D7-A88C-460F-B9CE-892A408FA132}" type="presParOf" srcId="{0970C9FF-40B6-49DF-8524-2A532E817DDD}" destId="{1AFE8E5C-8CA0-4710-AAD1-397F2BA39A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196CAD-362D-40A4-A756-367948AE7B0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5CB7F45-60D3-48A1-99D1-3F3DE972E8D2}">
      <dgm:prSet/>
      <dgm:spPr/>
      <dgm:t>
        <a:bodyPr/>
        <a:lstStyle/>
        <a:p>
          <a:r>
            <a:rPr lang="en-US" b="0" i="0"/>
            <a:t>Acceptance testing is related to the business requirement analysis part. It includes testing the software product in user atmosphere.</a:t>
          </a:r>
          <a:endParaRPr lang="en-US"/>
        </a:p>
      </dgm:t>
    </dgm:pt>
    <dgm:pt modelId="{11868698-12EB-49B1-93D5-4DECBA50D4DD}" type="parTrans" cxnId="{D21FDFB8-C840-47D2-8988-20CAB3095EC5}">
      <dgm:prSet/>
      <dgm:spPr/>
      <dgm:t>
        <a:bodyPr/>
        <a:lstStyle/>
        <a:p>
          <a:endParaRPr lang="en-US"/>
        </a:p>
      </dgm:t>
    </dgm:pt>
    <dgm:pt modelId="{33578C83-1843-487C-900B-AA5EB3EB0CE7}" type="sibTrans" cxnId="{D21FDFB8-C840-47D2-8988-20CAB3095EC5}">
      <dgm:prSet/>
      <dgm:spPr/>
      <dgm:t>
        <a:bodyPr/>
        <a:lstStyle/>
        <a:p>
          <a:endParaRPr lang="en-US"/>
        </a:p>
      </dgm:t>
    </dgm:pt>
    <dgm:pt modelId="{75B61FE2-E9D8-4AB5-B0F6-DF1BE7A492DD}">
      <dgm:prSet/>
      <dgm:spPr/>
      <dgm:t>
        <a:bodyPr/>
        <a:lstStyle/>
        <a:p>
          <a:r>
            <a:rPr lang="en-US" b="0" i="0"/>
            <a:t>Acceptance tests reveal the compatibility problems with the different systems, which is available within the user atmosphere. </a:t>
          </a:r>
          <a:endParaRPr lang="en-US"/>
        </a:p>
      </dgm:t>
    </dgm:pt>
    <dgm:pt modelId="{B1034D9F-B5A7-40A1-B205-5CCEAFE15DC6}" type="parTrans" cxnId="{62C5EC8F-E911-456B-9E2D-56C98634EB8F}">
      <dgm:prSet/>
      <dgm:spPr/>
      <dgm:t>
        <a:bodyPr/>
        <a:lstStyle/>
        <a:p>
          <a:endParaRPr lang="en-US"/>
        </a:p>
      </dgm:t>
    </dgm:pt>
    <dgm:pt modelId="{2BA2679A-347D-4FD1-91DE-D70C85D918C9}" type="sibTrans" cxnId="{62C5EC8F-E911-456B-9E2D-56C98634EB8F}">
      <dgm:prSet/>
      <dgm:spPr/>
      <dgm:t>
        <a:bodyPr/>
        <a:lstStyle/>
        <a:p>
          <a:endParaRPr lang="en-US"/>
        </a:p>
      </dgm:t>
    </dgm:pt>
    <dgm:pt modelId="{D60AB7F4-F894-4FA0-8098-ABF1AEEF8A50}">
      <dgm:prSet/>
      <dgm:spPr/>
      <dgm:t>
        <a:bodyPr/>
        <a:lstStyle/>
        <a:p>
          <a:r>
            <a:rPr lang="en-US" b="0" i="0"/>
            <a:t>It conjointly discovers the non-functional problems like load and performance defects within the real user atmosphere.</a:t>
          </a:r>
          <a:endParaRPr lang="en-US"/>
        </a:p>
      </dgm:t>
    </dgm:pt>
    <dgm:pt modelId="{93EF1E46-E5D1-4D39-B39A-FF4D734D0D6B}" type="parTrans" cxnId="{F9D6A4C8-2F65-499C-A22C-3B95C8E63C0F}">
      <dgm:prSet/>
      <dgm:spPr/>
      <dgm:t>
        <a:bodyPr/>
        <a:lstStyle/>
        <a:p>
          <a:endParaRPr lang="en-US"/>
        </a:p>
      </dgm:t>
    </dgm:pt>
    <dgm:pt modelId="{BA6C9EDF-B726-4075-9FB3-20E472E90463}" type="sibTrans" cxnId="{F9D6A4C8-2F65-499C-A22C-3B95C8E63C0F}">
      <dgm:prSet/>
      <dgm:spPr/>
      <dgm:t>
        <a:bodyPr/>
        <a:lstStyle/>
        <a:p>
          <a:endParaRPr lang="en-US"/>
        </a:p>
      </dgm:t>
    </dgm:pt>
    <dgm:pt modelId="{6ADACA1C-9CF9-4317-BD1F-C9AAA05E1923}" type="pres">
      <dgm:prSet presAssocID="{AA196CAD-362D-40A4-A756-367948AE7B02}" presName="root" presStyleCnt="0">
        <dgm:presLayoutVars>
          <dgm:dir/>
          <dgm:resizeHandles val="exact"/>
        </dgm:presLayoutVars>
      </dgm:prSet>
      <dgm:spPr/>
    </dgm:pt>
    <dgm:pt modelId="{A9E1A035-FDA2-4997-A0B7-510490F1CE61}" type="pres">
      <dgm:prSet presAssocID="{75CB7F45-60D3-48A1-99D1-3F3DE972E8D2}" presName="compNode" presStyleCnt="0"/>
      <dgm:spPr/>
    </dgm:pt>
    <dgm:pt modelId="{D1EE59D8-2174-498E-9444-EBEE99F38D79}" type="pres">
      <dgm:prSet presAssocID="{75CB7F45-60D3-48A1-99D1-3F3DE972E8D2}" presName="bgRect" presStyleLbl="bgShp" presStyleIdx="0" presStyleCnt="3"/>
      <dgm:spPr/>
    </dgm:pt>
    <dgm:pt modelId="{8B51DD67-7C79-4BCA-ACED-CD34720A0054}" type="pres">
      <dgm:prSet presAssocID="{75CB7F45-60D3-48A1-99D1-3F3DE972E8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EDE3CC30-89F7-4C3C-82C3-0B49010505E4}" type="pres">
      <dgm:prSet presAssocID="{75CB7F45-60D3-48A1-99D1-3F3DE972E8D2}" presName="spaceRect" presStyleCnt="0"/>
      <dgm:spPr/>
    </dgm:pt>
    <dgm:pt modelId="{686C9DD7-FCF1-459D-8BF0-78D828091AA2}" type="pres">
      <dgm:prSet presAssocID="{75CB7F45-60D3-48A1-99D1-3F3DE972E8D2}" presName="parTx" presStyleLbl="revTx" presStyleIdx="0" presStyleCnt="3">
        <dgm:presLayoutVars>
          <dgm:chMax val="0"/>
          <dgm:chPref val="0"/>
        </dgm:presLayoutVars>
      </dgm:prSet>
      <dgm:spPr/>
    </dgm:pt>
    <dgm:pt modelId="{C129DCF7-9B1D-4E50-A1DD-EAF629C18546}" type="pres">
      <dgm:prSet presAssocID="{33578C83-1843-487C-900B-AA5EB3EB0CE7}" presName="sibTrans" presStyleCnt="0"/>
      <dgm:spPr/>
    </dgm:pt>
    <dgm:pt modelId="{2DEE91EE-F6A3-41E3-ABB1-2319EA44FB11}" type="pres">
      <dgm:prSet presAssocID="{75B61FE2-E9D8-4AB5-B0F6-DF1BE7A492DD}" presName="compNode" presStyleCnt="0"/>
      <dgm:spPr/>
    </dgm:pt>
    <dgm:pt modelId="{96D90A82-B8D6-42D8-97D5-F49AC03245DC}" type="pres">
      <dgm:prSet presAssocID="{75B61FE2-E9D8-4AB5-B0F6-DF1BE7A492DD}" presName="bgRect" presStyleLbl="bgShp" presStyleIdx="1" presStyleCnt="3"/>
      <dgm:spPr/>
    </dgm:pt>
    <dgm:pt modelId="{AD117321-A1DB-4F50-96DE-F2019459B377}" type="pres">
      <dgm:prSet presAssocID="{75B61FE2-E9D8-4AB5-B0F6-DF1BE7A492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E51B60A7-0D71-4CC1-9596-A93A7D17D4EF}" type="pres">
      <dgm:prSet presAssocID="{75B61FE2-E9D8-4AB5-B0F6-DF1BE7A492DD}" presName="spaceRect" presStyleCnt="0"/>
      <dgm:spPr/>
    </dgm:pt>
    <dgm:pt modelId="{5A5ADC28-FEF3-43BE-B3BF-29CCFDA05085}" type="pres">
      <dgm:prSet presAssocID="{75B61FE2-E9D8-4AB5-B0F6-DF1BE7A492DD}" presName="parTx" presStyleLbl="revTx" presStyleIdx="1" presStyleCnt="3">
        <dgm:presLayoutVars>
          <dgm:chMax val="0"/>
          <dgm:chPref val="0"/>
        </dgm:presLayoutVars>
      </dgm:prSet>
      <dgm:spPr/>
    </dgm:pt>
    <dgm:pt modelId="{FE0DD8E3-D9F6-4912-9C27-E73FED4F4AFA}" type="pres">
      <dgm:prSet presAssocID="{2BA2679A-347D-4FD1-91DE-D70C85D918C9}" presName="sibTrans" presStyleCnt="0"/>
      <dgm:spPr/>
    </dgm:pt>
    <dgm:pt modelId="{44C6F6DA-E979-4AEC-94DE-EEC44C6DD06F}" type="pres">
      <dgm:prSet presAssocID="{D60AB7F4-F894-4FA0-8098-ABF1AEEF8A50}" presName="compNode" presStyleCnt="0"/>
      <dgm:spPr/>
    </dgm:pt>
    <dgm:pt modelId="{7005AC3A-302C-4706-847D-29696C03D17E}" type="pres">
      <dgm:prSet presAssocID="{D60AB7F4-F894-4FA0-8098-ABF1AEEF8A50}" presName="bgRect" presStyleLbl="bgShp" presStyleIdx="2" presStyleCnt="3"/>
      <dgm:spPr/>
    </dgm:pt>
    <dgm:pt modelId="{A33CB441-8429-4FCD-8416-707554A83C94}" type="pres">
      <dgm:prSet presAssocID="{D60AB7F4-F894-4FA0-8098-ABF1AEEF8A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DCC45AB5-3F58-4620-BD32-C73B8E1EFA2A}" type="pres">
      <dgm:prSet presAssocID="{D60AB7F4-F894-4FA0-8098-ABF1AEEF8A50}" presName="spaceRect" presStyleCnt="0"/>
      <dgm:spPr/>
    </dgm:pt>
    <dgm:pt modelId="{CA83588F-E762-4E37-8248-B9448EEC4DAF}" type="pres">
      <dgm:prSet presAssocID="{D60AB7F4-F894-4FA0-8098-ABF1AEEF8A50}" presName="parTx" presStyleLbl="revTx" presStyleIdx="2" presStyleCnt="3">
        <dgm:presLayoutVars>
          <dgm:chMax val="0"/>
          <dgm:chPref val="0"/>
        </dgm:presLayoutVars>
      </dgm:prSet>
      <dgm:spPr/>
    </dgm:pt>
  </dgm:ptLst>
  <dgm:cxnLst>
    <dgm:cxn modelId="{AD4C6F3B-CDE6-4DF4-BBA2-18A730AF1749}" type="presOf" srcId="{AA196CAD-362D-40A4-A756-367948AE7B02}" destId="{6ADACA1C-9CF9-4317-BD1F-C9AAA05E1923}" srcOrd="0" destOrd="0" presId="urn:microsoft.com/office/officeart/2018/2/layout/IconVerticalSolidList"/>
    <dgm:cxn modelId="{D24B6274-ED1B-4E2E-890B-41C7B1797B44}" type="presOf" srcId="{D60AB7F4-F894-4FA0-8098-ABF1AEEF8A50}" destId="{CA83588F-E762-4E37-8248-B9448EEC4DAF}" srcOrd="0" destOrd="0" presId="urn:microsoft.com/office/officeart/2018/2/layout/IconVerticalSolidList"/>
    <dgm:cxn modelId="{60B5DC7D-74CF-4775-A376-B8092873C271}" type="presOf" srcId="{75CB7F45-60D3-48A1-99D1-3F3DE972E8D2}" destId="{686C9DD7-FCF1-459D-8BF0-78D828091AA2}" srcOrd="0" destOrd="0" presId="urn:microsoft.com/office/officeart/2018/2/layout/IconVerticalSolidList"/>
    <dgm:cxn modelId="{62C5EC8F-E911-456B-9E2D-56C98634EB8F}" srcId="{AA196CAD-362D-40A4-A756-367948AE7B02}" destId="{75B61FE2-E9D8-4AB5-B0F6-DF1BE7A492DD}" srcOrd="1" destOrd="0" parTransId="{B1034D9F-B5A7-40A1-B205-5CCEAFE15DC6}" sibTransId="{2BA2679A-347D-4FD1-91DE-D70C85D918C9}"/>
    <dgm:cxn modelId="{D21FDFB8-C840-47D2-8988-20CAB3095EC5}" srcId="{AA196CAD-362D-40A4-A756-367948AE7B02}" destId="{75CB7F45-60D3-48A1-99D1-3F3DE972E8D2}" srcOrd="0" destOrd="0" parTransId="{11868698-12EB-49B1-93D5-4DECBA50D4DD}" sibTransId="{33578C83-1843-487C-900B-AA5EB3EB0CE7}"/>
    <dgm:cxn modelId="{F9D6A4C8-2F65-499C-A22C-3B95C8E63C0F}" srcId="{AA196CAD-362D-40A4-A756-367948AE7B02}" destId="{D60AB7F4-F894-4FA0-8098-ABF1AEEF8A50}" srcOrd="2" destOrd="0" parTransId="{93EF1E46-E5D1-4D39-B39A-FF4D734D0D6B}" sibTransId="{BA6C9EDF-B726-4075-9FB3-20E472E90463}"/>
    <dgm:cxn modelId="{048CB6DA-3FB4-400D-8D63-FE70F6821BC2}" type="presOf" srcId="{75B61FE2-E9D8-4AB5-B0F6-DF1BE7A492DD}" destId="{5A5ADC28-FEF3-43BE-B3BF-29CCFDA05085}" srcOrd="0" destOrd="0" presId="urn:microsoft.com/office/officeart/2018/2/layout/IconVerticalSolidList"/>
    <dgm:cxn modelId="{80EF2076-A88B-4825-AA04-50BD19404F9D}" type="presParOf" srcId="{6ADACA1C-9CF9-4317-BD1F-C9AAA05E1923}" destId="{A9E1A035-FDA2-4997-A0B7-510490F1CE61}" srcOrd="0" destOrd="0" presId="urn:microsoft.com/office/officeart/2018/2/layout/IconVerticalSolidList"/>
    <dgm:cxn modelId="{C46F8076-61F8-4D64-9EEE-A1A856A1309C}" type="presParOf" srcId="{A9E1A035-FDA2-4997-A0B7-510490F1CE61}" destId="{D1EE59D8-2174-498E-9444-EBEE99F38D79}" srcOrd="0" destOrd="0" presId="urn:microsoft.com/office/officeart/2018/2/layout/IconVerticalSolidList"/>
    <dgm:cxn modelId="{7CC6F81E-0282-40E3-BAB8-DA33E24496CB}" type="presParOf" srcId="{A9E1A035-FDA2-4997-A0B7-510490F1CE61}" destId="{8B51DD67-7C79-4BCA-ACED-CD34720A0054}" srcOrd="1" destOrd="0" presId="urn:microsoft.com/office/officeart/2018/2/layout/IconVerticalSolidList"/>
    <dgm:cxn modelId="{8E7BF5E0-E6F6-4D00-8BBC-8256AD9B502D}" type="presParOf" srcId="{A9E1A035-FDA2-4997-A0B7-510490F1CE61}" destId="{EDE3CC30-89F7-4C3C-82C3-0B49010505E4}" srcOrd="2" destOrd="0" presId="urn:microsoft.com/office/officeart/2018/2/layout/IconVerticalSolidList"/>
    <dgm:cxn modelId="{CB20FB07-85C4-43E2-B7D8-4610F4EAF1A5}" type="presParOf" srcId="{A9E1A035-FDA2-4997-A0B7-510490F1CE61}" destId="{686C9DD7-FCF1-459D-8BF0-78D828091AA2}" srcOrd="3" destOrd="0" presId="urn:microsoft.com/office/officeart/2018/2/layout/IconVerticalSolidList"/>
    <dgm:cxn modelId="{82516710-3EE7-433D-9872-223896731EF4}" type="presParOf" srcId="{6ADACA1C-9CF9-4317-BD1F-C9AAA05E1923}" destId="{C129DCF7-9B1D-4E50-A1DD-EAF629C18546}" srcOrd="1" destOrd="0" presId="urn:microsoft.com/office/officeart/2018/2/layout/IconVerticalSolidList"/>
    <dgm:cxn modelId="{46FD176A-4F52-4B0A-9F84-65831ECD028D}" type="presParOf" srcId="{6ADACA1C-9CF9-4317-BD1F-C9AAA05E1923}" destId="{2DEE91EE-F6A3-41E3-ABB1-2319EA44FB11}" srcOrd="2" destOrd="0" presId="urn:microsoft.com/office/officeart/2018/2/layout/IconVerticalSolidList"/>
    <dgm:cxn modelId="{B8A2E1C1-1C2E-43E1-A32A-CFBDA671D3EC}" type="presParOf" srcId="{2DEE91EE-F6A3-41E3-ABB1-2319EA44FB11}" destId="{96D90A82-B8D6-42D8-97D5-F49AC03245DC}" srcOrd="0" destOrd="0" presId="urn:microsoft.com/office/officeart/2018/2/layout/IconVerticalSolidList"/>
    <dgm:cxn modelId="{82160DA2-0D4E-4A19-874A-3ED5B6D726A8}" type="presParOf" srcId="{2DEE91EE-F6A3-41E3-ABB1-2319EA44FB11}" destId="{AD117321-A1DB-4F50-96DE-F2019459B377}" srcOrd="1" destOrd="0" presId="urn:microsoft.com/office/officeart/2018/2/layout/IconVerticalSolidList"/>
    <dgm:cxn modelId="{8DAB2767-366E-4CEC-B194-690F79874358}" type="presParOf" srcId="{2DEE91EE-F6A3-41E3-ABB1-2319EA44FB11}" destId="{E51B60A7-0D71-4CC1-9596-A93A7D17D4EF}" srcOrd="2" destOrd="0" presId="urn:microsoft.com/office/officeart/2018/2/layout/IconVerticalSolidList"/>
    <dgm:cxn modelId="{5491A0BE-7D47-4D63-80ED-9906E9AC5A92}" type="presParOf" srcId="{2DEE91EE-F6A3-41E3-ABB1-2319EA44FB11}" destId="{5A5ADC28-FEF3-43BE-B3BF-29CCFDA05085}" srcOrd="3" destOrd="0" presId="urn:microsoft.com/office/officeart/2018/2/layout/IconVerticalSolidList"/>
    <dgm:cxn modelId="{DC0DF7E7-5056-4FDB-A3EB-5A5F629C5C09}" type="presParOf" srcId="{6ADACA1C-9CF9-4317-BD1F-C9AAA05E1923}" destId="{FE0DD8E3-D9F6-4912-9C27-E73FED4F4AFA}" srcOrd="3" destOrd="0" presId="urn:microsoft.com/office/officeart/2018/2/layout/IconVerticalSolidList"/>
    <dgm:cxn modelId="{E8F5CE63-BDFF-46A2-9B28-4547E23132F9}" type="presParOf" srcId="{6ADACA1C-9CF9-4317-BD1F-C9AAA05E1923}" destId="{44C6F6DA-E979-4AEC-94DE-EEC44C6DD06F}" srcOrd="4" destOrd="0" presId="urn:microsoft.com/office/officeart/2018/2/layout/IconVerticalSolidList"/>
    <dgm:cxn modelId="{42FD6AFB-1383-4366-86B4-FEC3677D7CBC}" type="presParOf" srcId="{44C6F6DA-E979-4AEC-94DE-EEC44C6DD06F}" destId="{7005AC3A-302C-4706-847D-29696C03D17E}" srcOrd="0" destOrd="0" presId="urn:microsoft.com/office/officeart/2018/2/layout/IconVerticalSolidList"/>
    <dgm:cxn modelId="{67CFAD12-2A88-47A2-B2E5-35FC99E03B3F}" type="presParOf" srcId="{44C6F6DA-E979-4AEC-94DE-EEC44C6DD06F}" destId="{A33CB441-8429-4FCD-8416-707554A83C94}" srcOrd="1" destOrd="0" presId="urn:microsoft.com/office/officeart/2018/2/layout/IconVerticalSolidList"/>
    <dgm:cxn modelId="{86CCCD42-436A-4205-A0D8-3BDA17C591AE}" type="presParOf" srcId="{44C6F6DA-E979-4AEC-94DE-EEC44C6DD06F}" destId="{DCC45AB5-3F58-4620-BD32-C73B8E1EFA2A}" srcOrd="2" destOrd="0" presId="urn:microsoft.com/office/officeart/2018/2/layout/IconVerticalSolidList"/>
    <dgm:cxn modelId="{62F0559D-5D3E-4A30-B72E-AE24ACE170F4}" type="presParOf" srcId="{44C6F6DA-E979-4AEC-94DE-EEC44C6DD06F}" destId="{CA83588F-E762-4E37-8248-B9448EEC4D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4B88B3-9018-49D1-A67C-2BE403A4540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FDAB951E-21E6-42DC-9990-FCF09ED92A50}">
      <dgm:prSet/>
      <dgm:spPr/>
      <dgm:t>
        <a:bodyPr/>
        <a:lstStyle/>
        <a:p>
          <a:r>
            <a:rPr lang="en-US" b="1" i="0"/>
            <a:t>Program Testing</a:t>
          </a:r>
          <a:r>
            <a:rPr lang="en-US" b="0" i="0"/>
            <a:t> in software testing is a method of executing an actual software program with the aim of testing program behavior and finding errors. </a:t>
          </a:r>
          <a:endParaRPr lang="en-US"/>
        </a:p>
      </dgm:t>
    </dgm:pt>
    <dgm:pt modelId="{A37636C9-BF8C-42E5-9754-82D9B6387682}" type="parTrans" cxnId="{6C5EDF68-C822-4A80-9501-256632FA22D8}">
      <dgm:prSet/>
      <dgm:spPr/>
      <dgm:t>
        <a:bodyPr/>
        <a:lstStyle/>
        <a:p>
          <a:endParaRPr lang="en-US"/>
        </a:p>
      </dgm:t>
    </dgm:pt>
    <dgm:pt modelId="{BACC9743-4FB6-4B72-A9B1-5F6DA658C4AA}" type="sibTrans" cxnId="{6C5EDF68-C822-4A80-9501-256632FA22D8}">
      <dgm:prSet/>
      <dgm:spPr/>
      <dgm:t>
        <a:bodyPr/>
        <a:lstStyle/>
        <a:p>
          <a:endParaRPr lang="en-US"/>
        </a:p>
      </dgm:t>
    </dgm:pt>
    <dgm:pt modelId="{02E10483-44F8-4350-BBE0-47712B4DAC3F}">
      <dgm:prSet/>
      <dgm:spPr/>
      <dgm:t>
        <a:bodyPr/>
        <a:lstStyle/>
        <a:p>
          <a:r>
            <a:rPr lang="en-US" b="0" i="0"/>
            <a:t>The software program is executed with test case data to analyse the program behavior or response to the test data. </a:t>
          </a:r>
          <a:endParaRPr lang="en-US"/>
        </a:p>
      </dgm:t>
    </dgm:pt>
    <dgm:pt modelId="{09F57C14-D55F-406E-BEB8-77EF7C78A671}" type="parTrans" cxnId="{AAC40C3B-77D7-4A69-8E4C-EA53FA0EF669}">
      <dgm:prSet/>
      <dgm:spPr/>
      <dgm:t>
        <a:bodyPr/>
        <a:lstStyle/>
        <a:p>
          <a:endParaRPr lang="en-US"/>
        </a:p>
      </dgm:t>
    </dgm:pt>
    <dgm:pt modelId="{9FF05D01-A303-4F8E-BA43-AB80D338F99E}" type="sibTrans" cxnId="{AAC40C3B-77D7-4A69-8E4C-EA53FA0EF669}">
      <dgm:prSet/>
      <dgm:spPr/>
      <dgm:t>
        <a:bodyPr/>
        <a:lstStyle/>
        <a:p>
          <a:endParaRPr lang="en-US"/>
        </a:p>
      </dgm:t>
    </dgm:pt>
    <dgm:pt modelId="{B037550D-0DE7-49E5-BF36-1DA82DCAF5BE}">
      <dgm:prSet/>
      <dgm:spPr/>
      <dgm:t>
        <a:bodyPr/>
        <a:lstStyle/>
        <a:p>
          <a:r>
            <a:rPr lang="en-US" b="0" i="0"/>
            <a:t>A good program testing is one which has high chances of finding bugs.</a:t>
          </a:r>
          <a:endParaRPr lang="en-US"/>
        </a:p>
      </dgm:t>
    </dgm:pt>
    <dgm:pt modelId="{212F092B-4C87-4EB6-97C2-594269993B00}" type="parTrans" cxnId="{D37C718C-8BD9-4624-AE62-51C97474D1CD}">
      <dgm:prSet/>
      <dgm:spPr/>
      <dgm:t>
        <a:bodyPr/>
        <a:lstStyle/>
        <a:p>
          <a:endParaRPr lang="en-US"/>
        </a:p>
      </dgm:t>
    </dgm:pt>
    <dgm:pt modelId="{4C310C3A-A8DD-4547-B506-D72FF6A5EA99}" type="sibTrans" cxnId="{D37C718C-8BD9-4624-AE62-51C97474D1CD}">
      <dgm:prSet/>
      <dgm:spPr/>
      <dgm:t>
        <a:bodyPr/>
        <a:lstStyle/>
        <a:p>
          <a:endParaRPr lang="en-US"/>
        </a:p>
      </dgm:t>
    </dgm:pt>
    <dgm:pt modelId="{79BFF438-C47F-4B81-9D88-46919FE25D50}" type="pres">
      <dgm:prSet presAssocID="{6C4B88B3-9018-49D1-A67C-2BE403A45409}" presName="hierChild1" presStyleCnt="0">
        <dgm:presLayoutVars>
          <dgm:chPref val="1"/>
          <dgm:dir/>
          <dgm:animOne val="branch"/>
          <dgm:animLvl val="lvl"/>
          <dgm:resizeHandles/>
        </dgm:presLayoutVars>
      </dgm:prSet>
      <dgm:spPr/>
    </dgm:pt>
    <dgm:pt modelId="{44E7BC88-D394-40B5-8315-47C7492619B9}" type="pres">
      <dgm:prSet presAssocID="{FDAB951E-21E6-42DC-9990-FCF09ED92A50}" presName="hierRoot1" presStyleCnt="0"/>
      <dgm:spPr/>
    </dgm:pt>
    <dgm:pt modelId="{D79AE80B-8057-4DA1-8227-7E21CB34A543}" type="pres">
      <dgm:prSet presAssocID="{FDAB951E-21E6-42DC-9990-FCF09ED92A50}" presName="composite" presStyleCnt="0"/>
      <dgm:spPr/>
    </dgm:pt>
    <dgm:pt modelId="{FE3DB569-90A7-4F95-8B00-36CEAA8AFBE4}" type="pres">
      <dgm:prSet presAssocID="{FDAB951E-21E6-42DC-9990-FCF09ED92A50}" presName="background" presStyleLbl="node0" presStyleIdx="0" presStyleCnt="3"/>
      <dgm:spPr/>
    </dgm:pt>
    <dgm:pt modelId="{4371F68C-2B59-41DA-BC29-E3496D16D402}" type="pres">
      <dgm:prSet presAssocID="{FDAB951E-21E6-42DC-9990-FCF09ED92A50}" presName="text" presStyleLbl="fgAcc0" presStyleIdx="0" presStyleCnt="3">
        <dgm:presLayoutVars>
          <dgm:chPref val="3"/>
        </dgm:presLayoutVars>
      </dgm:prSet>
      <dgm:spPr/>
    </dgm:pt>
    <dgm:pt modelId="{8904193F-7801-4313-BB9A-18D371FA8DA1}" type="pres">
      <dgm:prSet presAssocID="{FDAB951E-21E6-42DC-9990-FCF09ED92A50}" presName="hierChild2" presStyleCnt="0"/>
      <dgm:spPr/>
    </dgm:pt>
    <dgm:pt modelId="{FF63DB2A-577A-4C04-9609-98D45FF4C804}" type="pres">
      <dgm:prSet presAssocID="{02E10483-44F8-4350-BBE0-47712B4DAC3F}" presName="hierRoot1" presStyleCnt="0"/>
      <dgm:spPr/>
    </dgm:pt>
    <dgm:pt modelId="{CEB5D49F-867D-4127-9676-1D8E1D1AFB71}" type="pres">
      <dgm:prSet presAssocID="{02E10483-44F8-4350-BBE0-47712B4DAC3F}" presName="composite" presStyleCnt="0"/>
      <dgm:spPr/>
    </dgm:pt>
    <dgm:pt modelId="{DF5B8B02-D66B-4B53-80F2-355739B2BF8D}" type="pres">
      <dgm:prSet presAssocID="{02E10483-44F8-4350-BBE0-47712B4DAC3F}" presName="background" presStyleLbl="node0" presStyleIdx="1" presStyleCnt="3"/>
      <dgm:spPr/>
    </dgm:pt>
    <dgm:pt modelId="{5946CC27-0E3E-4A00-8E81-9E36DF776BB0}" type="pres">
      <dgm:prSet presAssocID="{02E10483-44F8-4350-BBE0-47712B4DAC3F}" presName="text" presStyleLbl="fgAcc0" presStyleIdx="1" presStyleCnt="3">
        <dgm:presLayoutVars>
          <dgm:chPref val="3"/>
        </dgm:presLayoutVars>
      </dgm:prSet>
      <dgm:spPr/>
    </dgm:pt>
    <dgm:pt modelId="{B7C05197-217B-41E6-9A81-A783CD31543F}" type="pres">
      <dgm:prSet presAssocID="{02E10483-44F8-4350-BBE0-47712B4DAC3F}" presName="hierChild2" presStyleCnt="0"/>
      <dgm:spPr/>
    </dgm:pt>
    <dgm:pt modelId="{6B6D97C4-B8D9-4B55-BE3B-6C65C3B65C25}" type="pres">
      <dgm:prSet presAssocID="{B037550D-0DE7-49E5-BF36-1DA82DCAF5BE}" presName="hierRoot1" presStyleCnt="0"/>
      <dgm:spPr/>
    </dgm:pt>
    <dgm:pt modelId="{33A128B7-690B-4788-836D-EC6A39E087C5}" type="pres">
      <dgm:prSet presAssocID="{B037550D-0DE7-49E5-BF36-1DA82DCAF5BE}" presName="composite" presStyleCnt="0"/>
      <dgm:spPr/>
    </dgm:pt>
    <dgm:pt modelId="{050E88FA-2CE8-4528-A880-4B5477AB037E}" type="pres">
      <dgm:prSet presAssocID="{B037550D-0DE7-49E5-BF36-1DA82DCAF5BE}" presName="background" presStyleLbl="node0" presStyleIdx="2" presStyleCnt="3"/>
      <dgm:spPr/>
    </dgm:pt>
    <dgm:pt modelId="{0ECC9C05-B5EF-4B4F-A8B5-78BB0409FC3A}" type="pres">
      <dgm:prSet presAssocID="{B037550D-0DE7-49E5-BF36-1DA82DCAF5BE}" presName="text" presStyleLbl="fgAcc0" presStyleIdx="2" presStyleCnt="3">
        <dgm:presLayoutVars>
          <dgm:chPref val="3"/>
        </dgm:presLayoutVars>
      </dgm:prSet>
      <dgm:spPr/>
    </dgm:pt>
    <dgm:pt modelId="{7C09D8C4-26FA-4AC9-A2B8-9DF8074ADABE}" type="pres">
      <dgm:prSet presAssocID="{B037550D-0DE7-49E5-BF36-1DA82DCAF5BE}" presName="hierChild2" presStyleCnt="0"/>
      <dgm:spPr/>
    </dgm:pt>
  </dgm:ptLst>
  <dgm:cxnLst>
    <dgm:cxn modelId="{AAC40C3B-77D7-4A69-8E4C-EA53FA0EF669}" srcId="{6C4B88B3-9018-49D1-A67C-2BE403A45409}" destId="{02E10483-44F8-4350-BBE0-47712B4DAC3F}" srcOrd="1" destOrd="0" parTransId="{09F57C14-D55F-406E-BEB8-77EF7C78A671}" sibTransId="{9FF05D01-A303-4F8E-BA43-AB80D338F99E}"/>
    <dgm:cxn modelId="{6C5EDF68-C822-4A80-9501-256632FA22D8}" srcId="{6C4B88B3-9018-49D1-A67C-2BE403A45409}" destId="{FDAB951E-21E6-42DC-9990-FCF09ED92A50}" srcOrd="0" destOrd="0" parTransId="{A37636C9-BF8C-42E5-9754-82D9B6387682}" sibTransId="{BACC9743-4FB6-4B72-A9B1-5F6DA658C4AA}"/>
    <dgm:cxn modelId="{280C2A7B-416F-4246-A1A4-4374F549F866}" type="presOf" srcId="{02E10483-44F8-4350-BBE0-47712B4DAC3F}" destId="{5946CC27-0E3E-4A00-8E81-9E36DF776BB0}" srcOrd="0" destOrd="0" presId="urn:microsoft.com/office/officeart/2005/8/layout/hierarchy1"/>
    <dgm:cxn modelId="{DEC57383-F732-419A-A903-A636303E378C}" type="presOf" srcId="{B037550D-0DE7-49E5-BF36-1DA82DCAF5BE}" destId="{0ECC9C05-B5EF-4B4F-A8B5-78BB0409FC3A}" srcOrd="0" destOrd="0" presId="urn:microsoft.com/office/officeart/2005/8/layout/hierarchy1"/>
    <dgm:cxn modelId="{74ED9F83-6576-4453-9395-58C905C2AA74}" type="presOf" srcId="{6C4B88B3-9018-49D1-A67C-2BE403A45409}" destId="{79BFF438-C47F-4B81-9D88-46919FE25D50}" srcOrd="0" destOrd="0" presId="urn:microsoft.com/office/officeart/2005/8/layout/hierarchy1"/>
    <dgm:cxn modelId="{D37C718C-8BD9-4624-AE62-51C97474D1CD}" srcId="{6C4B88B3-9018-49D1-A67C-2BE403A45409}" destId="{B037550D-0DE7-49E5-BF36-1DA82DCAF5BE}" srcOrd="2" destOrd="0" parTransId="{212F092B-4C87-4EB6-97C2-594269993B00}" sibTransId="{4C310C3A-A8DD-4547-B506-D72FF6A5EA99}"/>
    <dgm:cxn modelId="{91CC17B4-911D-4741-80B7-9E282F6B77E4}" type="presOf" srcId="{FDAB951E-21E6-42DC-9990-FCF09ED92A50}" destId="{4371F68C-2B59-41DA-BC29-E3496D16D402}" srcOrd="0" destOrd="0" presId="urn:microsoft.com/office/officeart/2005/8/layout/hierarchy1"/>
    <dgm:cxn modelId="{ADA840A4-D4C1-4A7D-A355-65A6F9289AA4}" type="presParOf" srcId="{79BFF438-C47F-4B81-9D88-46919FE25D50}" destId="{44E7BC88-D394-40B5-8315-47C7492619B9}" srcOrd="0" destOrd="0" presId="urn:microsoft.com/office/officeart/2005/8/layout/hierarchy1"/>
    <dgm:cxn modelId="{7480BAA7-D694-4AEF-B3BA-7BD1459E812C}" type="presParOf" srcId="{44E7BC88-D394-40B5-8315-47C7492619B9}" destId="{D79AE80B-8057-4DA1-8227-7E21CB34A543}" srcOrd="0" destOrd="0" presId="urn:microsoft.com/office/officeart/2005/8/layout/hierarchy1"/>
    <dgm:cxn modelId="{039774BD-B089-40BD-8514-73B70E0FFFB3}" type="presParOf" srcId="{D79AE80B-8057-4DA1-8227-7E21CB34A543}" destId="{FE3DB569-90A7-4F95-8B00-36CEAA8AFBE4}" srcOrd="0" destOrd="0" presId="urn:microsoft.com/office/officeart/2005/8/layout/hierarchy1"/>
    <dgm:cxn modelId="{26229BAE-5445-4E2C-BF0B-533B8D1B947B}" type="presParOf" srcId="{D79AE80B-8057-4DA1-8227-7E21CB34A543}" destId="{4371F68C-2B59-41DA-BC29-E3496D16D402}" srcOrd="1" destOrd="0" presId="urn:microsoft.com/office/officeart/2005/8/layout/hierarchy1"/>
    <dgm:cxn modelId="{B742C392-CCF0-406A-A4BB-F9BC9544914C}" type="presParOf" srcId="{44E7BC88-D394-40B5-8315-47C7492619B9}" destId="{8904193F-7801-4313-BB9A-18D371FA8DA1}" srcOrd="1" destOrd="0" presId="urn:microsoft.com/office/officeart/2005/8/layout/hierarchy1"/>
    <dgm:cxn modelId="{D8E6A594-E4AB-4226-BBC6-22553A1A2915}" type="presParOf" srcId="{79BFF438-C47F-4B81-9D88-46919FE25D50}" destId="{FF63DB2A-577A-4C04-9609-98D45FF4C804}" srcOrd="1" destOrd="0" presId="urn:microsoft.com/office/officeart/2005/8/layout/hierarchy1"/>
    <dgm:cxn modelId="{9E1C91D9-1D86-46B9-8CBC-E241064546BB}" type="presParOf" srcId="{FF63DB2A-577A-4C04-9609-98D45FF4C804}" destId="{CEB5D49F-867D-4127-9676-1D8E1D1AFB71}" srcOrd="0" destOrd="0" presId="urn:microsoft.com/office/officeart/2005/8/layout/hierarchy1"/>
    <dgm:cxn modelId="{EE7FD18F-BD5E-4C76-A263-80DE2BAA52E9}" type="presParOf" srcId="{CEB5D49F-867D-4127-9676-1D8E1D1AFB71}" destId="{DF5B8B02-D66B-4B53-80F2-355739B2BF8D}" srcOrd="0" destOrd="0" presId="urn:microsoft.com/office/officeart/2005/8/layout/hierarchy1"/>
    <dgm:cxn modelId="{2560DA52-F4DB-436B-9059-DAA9490D63B1}" type="presParOf" srcId="{CEB5D49F-867D-4127-9676-1D8E1D1AFB71}" destId="{5946CC27-0E3E-4A00-8E81-9E36DF776BB0}" srcOrd="1" destOrd="0" presId="urn:microsoft.com/office/officeart/2005/8/layout/hierarchy1"/>
    <dgm:cxn modelId="{71A45A7C-5A4A-4543-8FE0-54CB9A1C2432}" type="presParOf" srcId="{FF63DB2A-577A-4C04-9609-98D45FF4C804}" destId="{B7C05197-217B-41E6-9A81-A783CD31543F}" srcOrd="1" destOrd="0" presId="urn:microsoft.com/office/officeart/2005/8/layout/hierarchy1"/>
    <dgm:cxn modelId="{1F024965-9D04-4E78-8A4B-9E7565ABC85D}" type="presParOf" srcId="{79BFF438-C47F-4B81-9D88-46919FE25D50}" destId="{6B6D97C4-B8D9-4B55-BE3B-6C65C3B65C25}" srcOrd="2" destOrd="0" presId="urn:microsoft.com/office/officeart/2005/8/layout/hierarchy1"/>
    <dgm:cxn modelId="{7157C49D-ABDD-4B3A-9E74-4D6BD9B7B0EA}" type="presParOf" srcId="{6B6D97C4-B8D9-4B55-BE3B-6C65C3B65C25}" destId="{33A128B7-690B-4788-836D-EC6A39E087C5}" srcOrd="0" destOrd="0" presId="urn:microsoft.com/office/officeart/2005/8/layout/hierarchy1"/>
    <dgm:cxn modelId="{9E8864CA-5941-4C56-B0F1-16C8DFFA0D71}" type="presParOf" srcId="{33A128B7-690B-4788-836D-EC6A39E087C5}" destId="{050E88FA-2CE8-4528-A880-4B5477AB037E}" srcOrd="0" destOrd="0" presId="urn:microsoft.com/office/officeart/2005/8/layout/hierarchy1"/>
    <dgm:cxn modelId="{1767F740-A184-4A00-9E2C-8B31CCE1E411}" type="presParOf" srcId="{33A128B7-690B-4788-836D-EC6A39E087C5}" destId="{0ECC9C05-B5EF-4B4F-A8B5-78BB0409FC3A}" srcOrd="1" destOrd="0" presId="urn:microsoft.com/office/officeart/2005/8/layout/hierarchy1"/>
    <dgm:cxn modelId="{6D9064B9-56C0-48DD-8877-39056B6047DC}" type="presParOf" srcId="{6B6D97C4-B8D9-4B55-BE3B-6C65C3B65C25}" destId="{7C09D8C4-26FA-4AC9-A2B8-9DF8074ADAB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ADDF82-8DFF-493F-9756-EDE224262A4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697F8D6-3E28-40AF-849A-C32C4E691432}">
      <dgm:prSet/>
      <dgm:spPr/>
      <dgm:t>
        <a:bodyPr/>
        <a:lstStyle/>
        <a:p>
          <a:r>
            <a:rPr lang="en-US" b="0" i="0" dirty="0"/>
            <a:t>Change related testing is used for majorly two purpose:-</a:t>
          </a:r>
          <a:endParaRPr lang="en-US" dirty="0"/>
        </a:p>
      </dgm:t>
    </dgm:pt>
    <dgm:pt modelId="{96FCABD7-CA12-408D-A4C3-8D9B3C66036C}" type="parTrans" cxnId="{3901052F-2DC6-450E-82F2-18D3ACC1F265}">
      <dgm:prSet/>
      <dgm:spPr/>
      <dgm:t>
        <a:bodyPr/>
        <a:lstStyle/>
        <a:p>
          <a:endParaRPr lang="en-US"/>
        </a:p>
      </dgm:t>
    </dgm:pt>
    <dgm:pt modelId="{799B6F95-37DE-48D1-973D-C268A9E77E8C}" type="sibTrans" cxnId="{3901052F-2DC6-450E-82F2-18D3ACC1F265}">
      <dgm:prSet/>
      <dgm:spPr/>
      <dgm:t>
        <a:bodyPr/>
        <a:lstStyle/>
        <a:p>
          <a:endParaRPr lang="en-US"/>
        </a:p>
      </dgm:t>
    </dgm:pt>
    <dgm:pt modelId="{CF5730DF-86EB-4894-B118-5EC558417C4F}">
      <dgm:prSet/>
      <dgm:spPr/>
      <dgm:t>
        <a:bodyPr/>
        <a:lstStyle/>
        <a:p>
          <a:r>
            <a:rPr lang="en-US" b="1" i="0"/>
            <a:t>Confirmation testing</a:t>
          </a:r>
          <a:r>
            <a:rPr lang="en-US" b="0" i="0"/>
            <a:t>:- Ensuring that all the detected bugs have been successfully fixed.</a:t>
          </a:r>
          <a:endParaRPr lang="en-US"/>
        </a:p>
      </dgm:t>
    </dgm:pt>
    <dgm:pt modelId="{3979C2A4-C5E8-4CF3-BA02-3FBAAE7BFE86}" type="parTrans" cxnId="{F95AC03F-184F-4F32-A897-4776EAB7145B}">
      <dgm:prSet/>
      <dgm:spPr/>
      <dgm:t>
        <a:bodyPr/>
        <a:lstStyle/>
        <a:p>
          <a:endParaRPr lang="en-US"/>
        </a:p>
      </dgm:t>
    </dgm:pt>
    <dgm:pt modelId="{5C95AD4D-54AA-452F-A5CF-C55D57F03AFF}" type="sibTrans" cxnId="{F95AC03F-184F-4F32-A897-4776EAB7145B}">
      <dgm:prSet/>
      <dgm:spPr/>
      <dgm:t>
        <a:bodyPr/>
        <a:lstStyle/>
        <a:p>
          <a:endParaRPr lang="en-US"/>
        </a:p>
      </dgm:t>
    </dgm:pt>
    <dgm:pt modelId="{9EF99E01-4D3D-436F-AFA9-F89273D8E84A}">
      <dgm:prSet/>
      <dgm:spPr/>
      <dgm:t>
        <a:bodyPr/>
        <a:lstStyle/>
        <a:p>
          <a:r>
            <a:rPr lang="en-US" b="1" i="0"/>
            <a:t>Regression testing</a:t>
          </a:r>
          <a:r>
            <a:rPr lang="en-US" b="0" i="0"/>
            <a:t>:- Ensuring that new defects have not appeared after the changes made.</a:t>
          </a:r>
          <a:endParaRPr lang="en-US"/>
        </a:p>
      </dgm:t>
    </dgm:pt>
    <dgm:pt modelId="{61E32353-79FE-4A19-8105-94A0D3745208}" type="parTrans" cxnId="{C9615ABD-6819-4E34-9432-F0E65711C2C0}">
      <dgm:prSet/>
      <dgm:spPr/>
      <dgm:t>
        <a:bodyPr/>
        <a:lstStyle/>
        <a:p>
          <a:endParaRPr lang="en-US"/>
        </a:p>
      </dgm:t>
    </dgm:pt>
    <dgm:pt modelId="{C414EBBD-6D47-473D-A09B-C5A7C25D1290}" type="sibTrans" cxnId="{C9615ABD-6819-4E34-9432-F0E65711C2C0}">
      <dgm:prSet/>
      <dgm:spPr/>
      <dgm:t>
        <a:bodyPr/>
        <a:lstStyle/>
        <a:p>
          <a:endParaRPr lang="en-US"/>
        </a:p>
      </dgm:t>
    </dgm:pt>
    <dgm:pt modelId="{5DC5594F-5587-4B79-B0A2-3D4F5AA11784}" type="pres">
      <dgm:prSet presAssocID="{61ADDF82-8DFF-493F-9756-EDE224262A4C}" presName="vert0" presStyleCnt="0">
        <dgm:presLayoutVars>
          <dgm:dir/>
          <dgm:animOne val="branch"/>
          <dgm:animLvl val="lvl"/>
        </dgm:presLayoutVars>
      </dgm:prSet>
      <dgm:spPr/>
    </dgm:pt>
    <dgm:pt modelId="{20D013DE-BF4F-4EB1-B6F0-77A9F60C97AA}" type="pres">
      <dgm:prSet presAssocID="{1697F8D6-3E28-40AF-849A-C32C4E691432}" presName="thickLine" presStyleLbl="alignNode1" presStyleIdx="0" presStyleCnt="3"/>
      <dgm:spPr/>
    </dgm:pt>
    <dgm:pt modelId="{84DE037B-5271-4859-AAB6-636EE2298C27}" type="pres">
      <dgm:prSet presAssocID="{1697F8D6-3E28-40AF-849A-C32C4E691432}" presName="horz1" presStyleCnt="0"/>
      <dgm:spPr/>
    </dgm:pt>
    <dgm:pt modelId="{59A69599-B436-4A15-AC64-BB058C02FA54}" type="pres">
      <dgm:prSet presAssocID="{1697F8D6-3E28-40AF-849A-C32C4E691432}" presName="tx1" presStyleLbl="revTx" presStyleIdx="0" presStyleCnt="3"/>
      <dgm:spPr/>
    </dgm:pt>
    <dgm:pt modelId="{522B48E0-133B-402F-9EEB-32E0B88DF55B}" type="pres">
      <dgm:prSet presAssocID="{1697F8D6-3E28-40AF-849A-C32C4E691432}" presName="vert1" presStyleCnt="0"/>
      <dgm:spPr/>
    </dgm:pt>
    <dgm:pt modelId="{80EC202D-B7B2-4113-BDBE-A0C7C14EA882}" type="pres">
      <dgm:prSet presAssocID="{CF5730DF-86EB-4894-B118-5EC558417C4F}" presName="thickLine" presStyleLbl="alignNode1" presStyleIdx="1" presStyleCnt="3"/>
      <dgm:spPr/>
    </dgm:pt>
    <dgm:pt modelId="{EB9078C1-1274-4ABB-B78D-00CFB0E459B4}" type="pres">
      <dgm:prSet presAssocID="{CF5730DF-86EB-4894-B118-5EC558417C4F}" presName="horz1" presStyleCnt="0"/>
      <dgm:spPr/>
    </dgm:pt>
    <dgm:pt modelId="{A99EA329-6C33-4DFE-96A4-B4584C4216E8}" type="pres">
      <dgm:prSet presAssocID="{CF5730DF-86EB-4894-B118-5EC558417C4F}" presName="tx1" presStyleLbl="revTx" presStyleIdx="1" presStyleCnt="3"/>
      <dgm:spPr/>
    </dgm:pt>
    <dgm:pt modelId="{9634281C-0691-45D1-8A13-8650B2DE09C6}" type="pres">
      <dgm:prSet presAssocID="{CF5730DF-86EB-4894-B118-5EC558417C4F}" presName="vert1" presStyleCnt="0"/>
      <dgm:spPr/>
    </dgm:pt>
    <dgm:pt modelId="{046275C1-35A6-44E7-96F2-6BC74640C356}" type="pres">
      <dgm:prSet presAssocID="{9EF99E01-4D3D-436F-AFA9-F89273D8E84A}" presName="thickLine" presStyleLbl="alignNode1" presStyleIdx="2" presStyleCnt="3"/>
      <dgm:spPr/>
    </dgm:pt>
    <dgm:pt modelId="{25B9A7A8-CF73-4984-AAF2-792BDABBE1ED}" type="pres">
      <dgm:prSet presAssocID="{9EF99E01-4D3D-436F-AFA9-F89273D8E84A}" presName="horz1" presStyleCnt="0"/>
      <dgm:spPr/>
    </dgm:pt>
    <dgm:pt modelId="{47C35772-3620-4DF1-9723-FE0AA9678B5C}" type="pres">
      <dgm:prSet presAssocID="{9EF99E01-4D3D-436F-AFA9-F89273D8E84A}" presName="tx1" presStyleLbl="revTx" presStyleIdx="2" presStyleCnt="3"/>
      <dgm:spPr/>
    </dgm:pt>
    <dgm:pt modelId="{F8BAF904-43FB-4E0B-99E3-65B71EE2EA27}" type="pres">
      <dgm:prSet presAssocID="{9EF99E01-4D3D-436F-AFA9-F89273D8E84A}" presName="vert1" presStyleCnt="0"/>
      <dgm:spPr/>
    </dgm:pt>
  </dgm:ptLst>
  <dgm:cxnLst>
    <dgm:cxn modelId="{3901052F-2DC6-450E-82F2-18D3ACC1F265}" srcId="{61ADDF82-8DFF-493F-9756-EDE224262A4C}" destId="{1697F8D6-3E28-40AF-849A-C32C4E691432}" srcOrd="0" destOrd="0" parTransId="{96FCABD7-CA12-408D-A4C3-8D9B3C66036C}" sibTransId="{799B6F95-37DE-48D1-973D-C268A9E77E8C}"/>
    <dgm:cxn modelId="{F95AC03F-184F-4F32-A897-4776EAB7145B}" srcId="{61ADDF82-8DFF-493F-9756-EDE224262A4C}" destId="{CF5730DF-86EB-4894-B118-5EC558417C4F}" srcOrd="1" destOrd="0" parTransId="{3979C2A4-C5E8-4CF3-BA02-3FBAAE7BFE86}" sibTransId="{5C95AD4D-54AA-452F-A5CF-C55D57F03AFF}"/>
    <dgm:cxn modelId="{0228DA5D-5CDE-48E1-A938-CBB09A46A314}" type="presOf" srcId="{9EF99E01-4D3D-436F-AFA9-F89273D8E84A}" destId="{47C35772-3620-4DF1-9723-FE0AA9678B5C}" srcOrd="0" destOrd="0" presId="urn:microsoft.com/office/officeart/2008/layout/LinedList"/>
    <dgm:cxn modelId="{6C230076-B859-4F73-9F3F-A32757AE9282}" type="presOf" srcId="{61ADDF82-8DFF-493F-9756-EDE224262A4C}" destId="{5DC5594F-5587-4B79-B0A2-3D4F5AA11784}" srcOrd="0" destOrd="0" presId="urn:microsoft.com/office/officeart/2008/layout/LinedList"/>
    <dgm:cxn modelId="{ABFEB293-5DF9-476F-97FA-3A687E100F76}" type="presOf" srcId="{CF5730DF-86EB-4894-B118-5EC558417C4F}" destId="{A99EA329-6C33-4DFE-96A4-B4584C4216E8}" srcOrd="0" destOrd="0" presId="urn:microsoft.com/office/officeart/2008/layout/LinedList"/>
    <dgm:cxn modelId="{C9615ABD-6819-4E34-9432-F0E65711C2C0}" srcId="{61ADDF82-8DFF-493F-9756-EDE224262A4C}" destId="{9EF99E01-4D3D-436F-AFA9-F89273D8E84A}" srcOrd="2" destOrd="0" parTransId="{61E32353-79FE-4A19-8105-94A0D3745208}" sibTransId="{C414EBBD-6D47-473D-A09B-C5A7C25D1290}"/>
    <dgm:cxn modelId="{AA5852CF-651B-4F44-AFB1-817C1248E04D}" type="presOf" srcId="{1697F8D6-3E28-40AF-849A-C32C4E691432}" destId="{59A69599-B436-4A15-AC64-BB058C02FA54}" srcOrd="0" destOrd="0" presId="urn:microsoft.com/office/officeart/2008/layout/LinedList"/>
    <dgm:cxn modelId="{954055BD-3F28-408B-A66B-1AA92F43F7EC}" type="presParOf" srcId="{5DC5594F-5587-4B79-B0A2-3D4F5AA11784}" destId="{20D013DE-BF4F-4EB1-B6F0-77A9F60C97AA}" srcOrd="0" destOrd="0" presId="urn:microsoft.com/office/officeart/2008/layout/LinedList"/>
    <dgm:cxn modelId="{8C3AF09E-F992-4A30-9C30-EC85601B2464}" type="presParOf" srcId="{5DC5594F-5587-4B79-B0A2-3D4F5AA11784}" destId="{84DE037B-5271-4859-AAB6-636EE2298C27}" srcOrd="1" destOrd="0" presId="urn:microsoft.com/office/officeart/2008/layout/LinedList"/>
    <dgm:cxn modelId="{F3864364-B72A-4F91-81BC-09D13B190AD7}" type="presParOf" srcId="{84DE037B-5271-4859-AAB6-636EE2298C27}" destId="{59A69599-B436-4A15-AC64-BB058C02FA54}" srcOrd="0" destOrd="0" presId="urn:microsoft.com/office/officeart/2008/layout/LinedList"/>
    <dgm:cxn modelId="{181AB161-62D0-4A70-BF55-E2184FD6CF1D}" type="presParOf" srcId="{84DE037B-5271-4859-AAB6-636EE2298C27}" destId="{522B48E0-133B-402F-9EEB-32E0B88DF55B}" srcOrd="1" destOrd="0" presId="urn:microsoft.com/office/officeart/2008/layout/LinedList"/>
    <dgm:cxn modelId="{BE869E8F-9DC5-421D-93B1-03B8839918D1}" type="presParOf" srcId="{5DC5594F-5587-4B79-B0A2-3D4F5AA11784}" destId="{80EC202D-B7B2-4113-BDBE-A0C7C14EA882}" srcOrd="2" destOrd="0" presId="urn:microsoft.com/office/officeart/2008/layout/LinedList"/>
    <dgm:cxn modelId="{1AD5FE84-DFE4-4D05-A212-EA040EFB8F2E}" type="presParOf" srcId="{5DC5594F-5587-4B79-B0A2-3D4F5AA11784}" destId="{EB9078C1-1274-4ABB-B78D-00CFB0E459B4}" srcOrd="3" destOrd="0" presId="urn:microsoft.com/office/officeart/2008/layout/LinedList"/>
    <dgm:cxn modelId="{7312014E-7C9A-4324-99D8-0B08F07CFCF1}" type="presParOf" srcId="{EB9078C1-1274-4ABB-B78D-00CFB0E459B4}" destId="{A99EA329-6C33-4DFE-96A4-B4584C4216E8}" srcOrd="0" destOrd="0" presId="urn:microsoft.com/office/officeart/2008/layout/LinedList"/>
    <dgm:cxn modelId="{B9F457E5-DEE3-4719-9C29-9AB71A3CE960}" type="presParOf" srcId="{EB9078C1-1274-4ABB-B78D-00CFB0E459B4}" destId="{9634281C-0691-45D1-8A13-8650B2DE09C6}" srcOrd="1" destOrd="0" presId="urn:microsoft.com/office/officeart/2008/layout/LinedList"/>
    <dgm:cxn modelId="{995669C3-AE95-4A7B-BE00-90AD33EB5075}" type="presParOf" srcId="{5DC5594F-5587-4B79-B0A2-3D4F5AA11784}" destId="{046275C1-35A6-44E7-96F2-6BC74640C356}" srcOrd="4" destOrd="0" presId="urn:microsoft.com/office/officeart/2008/layout/LinedList"/>
    <dgm:cxn modelId="{F7BA4AA7-2C8E-429B-9D42-276B4B876335}" type="presParOf" srcId="{5DC5594F-5587-4B79-B0A2-3D4F5AA11784}" destId="{25B9A7A8-CF73-4984-AAF2-792BDABBE1ED}" srcOrd="5" destOrd="0" presId="urn:microsoft.com/office/officeart/2008/layout/LinedList"/>
    <dgm:cxn modelId="{3A78DAFC-DA27-4176-A66F-58676A20BEE7}" type="presParOf" srcId="{25B9A7A8-CF73-4984-AAF2-792BDABBE1ED}" destId="{47C35772-3620-4DF1-9723-FE0AA9678B5C}" srcOrd="0" destOrd="0" presId="urn:microsoft.com/office/officeart/2008/layout/LinedList"/>
    <dgm:cxn modelId="{3405AB61-9A9C-4BA6-A04E-5C3300CDDF98}" type="presParOf" srcId="{25B9A7A8-CF73-4984-AAF2-792BDABBE1ED}" destId="{F8BAF904-43FB-4E0B-99E3-65B71EE2EA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2DF80-294B-431E-BF6E-F000DC20457C}">
      <dsp:nvSpPr>
        <dsp:cNvPr id="0" name=""/>
        <dsp:cNvSpPr/>
      </dsp:nvSpPr>
      <dsp:spPr>
        <a:xfrm>
          <a:off x="334178"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BCF737-DFDA-4FA8-BF32-89DB9EE0B328}">
      <dsp:nvSpPr>
        <dsp:cNvPr id="0" name=""/>
        <dsp:cNvSpPr/>
      </dsp:nvSpPr>
      <dsp:spPr>
        <a:xfrm>
          <a:off x="539842"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2F30B6-8139-4C27-BD0D-B7D1F10E5737}">
      <dsp:nvSpPr>
        <dsp:cNvPr id="0" name=""/>
        <dsp:cNvSpPr/>
      </dsp:nvSpPr>
      <dsp:spPr>
        <a:xfrm>
          <a:off x="2568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hlinkClick xmlns:r="http://schemas.openxmlformats.org/officeDocument/2006/relationships" r:id="rId3"/>
            </a:rPr>
            <a:t>Unit Testing</a:t>
          </a:r>
          <a:endParaRPr lang="en-US" sz="1500" kern="1200"/>
        </a:p>
      </dsp:txBody>
      <dsp:txXfrm>
        <a:off x="25682" y="1265836"/>
        <a:ext cx="1582031" cy="632812"/>
      </dsp:txXfrm>
    </dsp:sp>
    <dsp:sp modelId="{0BA04291-4749-4E07-8D9E-B388B8F49D9F}">
      <dsp:nvSpPr>
        <dsp:cNvPr id="0" name=""/>
        <dsp:cNvSpPr/>
      </dsp:nvSpPr>
      <dsp:spPr>
        <a:xfrm>
          <a:off x="2193064"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D09810-4641-40D5-AF2A-882D6EA55E9E}">
      <dsp:nvSpPr>
        <dsp:cNvPr id="0" name=""/>
        <dsp:cNvSpPr/>
      </dsp:nvSpPr>
      <dsp:spPr>
        <a:xfrm>
          <a:off x="2398728" y="205875"/>
          <a:ext cx="553710" cy="55371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73F920-1F65-4794-A861-219C4B6FC836}">
      <dsp:nvSpPr>
        <dsp:cNvPr id="0" name=""/>
        <dsp:cNvSpPr/>
      </dsp:nvSpPr>
      <dsp:spPr>
        <a:xfrm>
          <a:off x="188456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hlinkClick xmlns:r="http://schemas.openxmlformats.org/officeDocument/2006/relationships" r:id="rId6"/>
            </a:rPr>
            <a:t>Integration Testing</a:t>
          </a:r>
          <a:endParaRPr lang="en-US" sz="1500" kern="1200"/>
        </a:p>
      </dsp:txBody>
      <dsp:txXfrm>
        <a:off x="1884568" y="1265836"/>
        <a:ext cx="1582031" cy="632812"/>
      </dsp:txXfrm>
    </dsp:sp>
    <dsp:sp modelId="{062853DB-9738-492F-8FD7-784EBBC820A1}">
      <dsp:nvSpPr>
        <dsp:cNvPr id="0" name=""/>
        <dsp:cNvSpPr/>
      </dsp:nvSpPr>
      <dsp:spPr>
        <a:xfrm>
          <a:off x="4051951"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5879C9-9450-41B2-8C1A-E4D4001AFF8E}">
      <dsp:nvSpPr>
        <dsp:cNvPr id="0" name=""/>
        <dsp:cNvSpPr/>
      </dsp:nvSpPr>
      <dsp:spPr>
        <a:xfrm>
          <a:off x="4257615"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BE7C72-EE1D-4910-ACE8-241DE181797E}">
      <dsp:nvSpPr>
        <dsp:cNvPr id="0" name=""/>
        <dsp:cNvSpPr/>
      </dsp:nvSpPr>
      <dsp:spPr>
        <a:xfrm>
          <a:off x="374345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Smoke</a:t>
          </a:r>
          <a:endParaRPr lang="en-US" sz="1500" kern="1200"/>
        </a:p>
      </dsp:txBody>
      <dsp:txXfrm>
        <a:off x="3743455" y="1265836"/>
        <a:ext cx="1582031" cy="632812"/>
      </dsp:txXfrm>
    </dsp:sp>
    <dsp:sp modelId="{1A4628B2-C0EE-4BFB-8060-FAB52F863728}">
      <dsp:nvSpPr>
        <dsp:cNvPr id="0" name=""/>
        <dsp:cNvSpPr/>
      </dsp:nvSpPr>
      <dsp:spPr>
        <a:xfrm>
          <a:off x="5910838"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42DB66-0F2C-4CA0-AD52-AA27161ECBE4}">
      <dsp:nvSpPr>
        <dsp:cNvPr id="0" name=""/>
        <dsp:cNvSpPr/>
      </dsp:nvSpPr>
      <dsp:spPr>
        <a:xfrm>
          <a:off x="6116502" y="205875"/>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63A73F-2245-4E50-B3BE-3ACF62F6AB89}">
      <dsp:nvSpPr>
        <dsp:cNvPr id="0" name=""/>
        <dsp:cNvSpPr/>
      </dsp:nvSpPr>
      <dsp:spPr>
        <a:xfrm>
          <a:off x="5602342"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UAT ( User Acceptance Testing)</a:t>
          </a:r>
          <a:endParaRPr lang="en-US" sz="1500" kern="1200"/>
        </a:p>
      </dsp:txBody>
      <dsp:txXfrm>
        <a:off x="5602342" y="1265836"/>
        <a:ext cx="1582031" cy="632812"/>
      </dsp:txXfrm>
    </dsp:sp>
    <dsp:sp modelId="{F1BB3942-FDE0-41AB-82C5-80D8E3879508}">
      <dsp:nvSpPr>
        <dsp:cNvPr id="0" name=""/>
        <dsp:cNvSpPr/>
      </dsp:nvSpPr>
      <dsp:spPr>
        <a:xfrm>
          <a:off x="7769725"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660972-7C88-4270-A24C-D6A46817983B}">
      <dsp:nvSpPr>
        <dsp:cNvPr id="0" name=""/>
        <dsp:cNvSpPr/>
      </dsp:nvSpPr>
      <dsp:spPr>
        <a:xfrm>
          <a:off x="7975389" y="205875"/>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40B0DE-949E-4481-BC43-0DA2766DA73F}">
      <dsp:nvSpPr>
        <dsp:cNvPr id="0" name=""/>
        <dsp:cNvSpPr/>
      </dsp:nvSpPr>
      <dsp:spPr>
        <a:xfrm>
          <a:off x="7461228"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Localization</a:t>
          </a:r>
          <a:endParaRPr lang="en-US" sz="1500" kern="1200"/>
        </a:p>
      </dsp:txBody>
      <dsp:txXfrm>
        <a:off x="7461228" y="1265836"/>
        <a:ext cx="1582031" cy="632812"/>
      </dsp:txXfrm>
    </dsp:sp>
    <dsp:sp modelId="{DEF7AB70-7C4F-43B8-A0EC-04F332DCC1E9}">
      <dsp:nvSpPr>
        <dsp:cNvPr id="0" name=""/>
        <dsp:cNvSpPr/>
      </dsp:nvSpPr>
      <dsp:spPr>
        <a:xfrm>
          <a:off x="9628611" y="211"/>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A8229-D21A-4134-ABBF-CA9C0ECE8F3E}">
      <dsp:nvSpPr>
        <dsp:cNvPr id="0" name=""/>
        <dsp:cNvSpPr/>
      </dsp:nvSpPr>
      <dsp:spPr>
        <a:xfrm>
          <a:off x="9834275" y="205875"/>
          <a:ext cx="553710" cy="5537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4AEE6-1B05-4D9F-962C-508DBF100CCC}">
      <dsp:nvSpPr>
        <dsp:cNvPr id="0" name=""/>
        <dsp:cNvSpPr/>
      </dsp:nvSpPr>
      <dsp:spPr>
        <a:xfrm>
          <a:off x="9320115"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Globalization</a:t>
          </a:r>
          <a:endParaRPr lang="en-US" sz="1500" kern="1200"/>
        </a:p>
      </dsp:txBody>
      <dsp:txXfrm>
        <a:off x="9320115" y="1265836"/>
        <a:ext cx="1582031" cy="632812"/>
      </dsp:txXfrm>
    </dsp:sp>
    <dsp:sp modelId="{E627C1AD-FA25-4055-8D78-99067E75A14D}">
      <dsp:nvSpPr>
        <dsp:cNvPr id="0" name=""/>
        <dsp:cNvSpPr/>
      </dsp:nvSpPr>
      <dsp:spPr>
        <a:xfrm>
          <a:off x="4051951" y="2294156"/>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B04106-66FE-4F33-81DA-08EFDE4F6D66}">
      <dsp:nvSpPr>
        <dsp:cNvPr id="0" name=""/>
        <dsp:cNvSpPr/>
      </dsp:nvSpPr>
      <dsp:spPr>
        <a:xfrm>
          <a:off x="4257615" y="2499820"/>
          <a:ext cx="553710" cy="5537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E88B42-E68F-4FC1-8B37-75AB32A010D0}">
      <dsp:nvSpPr>
        <dsp:cNvPr id="0" name=""/>
        <dsp:cNvSpPr/>
      </dsp:nvSpPr>
      <dsp:spPr>
        <a:xfrm>
          <a:off x="3743455"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Interoperability</a:t>
          </a:r>
          <a:endParaRPr lang="en-US" sz="1500" kern="1200"/>
        </a:p>
      </dsp:txBody>
      <dsp:txXfrm>
        <a:off x="3743455" y="3559781"/>
        <a:ext cx="1582031" cy="632812"/>
      </dsp:txXfrm>
    </dsp:sp>
    <dsp:sp modelId="{D6A1E220-AE55-4FEB-9D9C-D628024A6974}">
      <dsp:nvSpPr>
        <dsp:cNvPr id="0" name=""/>
        <dsp:cNvSpPr/>
      </dsp:nvSpPr>
      <dsp:spPr>
        <a:xfrm>
          <a:off x="5910838" y="2294156"/>
          <a:ext cx="965039" cy="96503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5B9904-2305-434B-B72E-F5AF8C90C6F1}">
      <dsp:nvSpPr>
        <dsp:cNvPr id="0" name=""/>
        <dsp:cNvSpPr/>
      </dsp:nvSpPr>
      <dsp:spPr>
        <a:xfrm>
          <a:off x="6116502" y="2499820"/>
          <a:ext cx="553710" cy="553710"/>
        </a:xfrm>
        <a:prstGeom prst="rect">
          <a:avLst/>
        </a:prstGeom>
        <a:blipFill>
          <a:blip xmlns:r="http://schemas.openxmlformats.org/officeDocument/2006/relationships"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888B1F-3753-4D87-821C-6ED3E7DCAD6F}">
      <dsp:nvSpPr>
        <dsp:cNvPr id="0" name=""/>
        <dsp:cNvSpPr/>
      </dsp:nvSpPr>
      <dsp:spPr>
        <a:xfrm>
          <a:off x="5602342"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b="0" i="0" kern="1200"/>
            <a:t>So on</a:t>
          </a:r>
          <a:endParaRPr lang="en-US" sz="1500" kern="1200"/>
        </a:p>
      </dsp:txBody>
      <dsp:txXfrm>
        <a:off x="5602342" y="3559781"/>
        <a:ext cx="1582031" cy="632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3EF616-6783-43E7-8AC3-892DCEC014FC}">
      <dsp:nvSpPr>
        <dsp:cNvPr id="0" name=""/>
        <dsp:cNvSpPr/>
      </dsp:nvSpPr>
      <dsp:spPr>
        <a:xfrm>
          <a:off x="3201" y="445489"/>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0" i="0" kern="1200"/>
            <a:t>Performance</a:t>
          </a:r>
          <a:endParaRPr lang="en-US" sz="3400" kern="1200"/>
        </a:p>
      </dsp:txBody>
      <dsp:txXfrm>
        <a:off x="3201" y="445489"/>
        <a:ext cx="2539866" cy="1523919"/>
      </dsp:txXfrm>
    </dsp:sp>
    <dsp:sp modelId="{83DB99F5-698F-4D2D-9A90-04C8259126E8}">
      <dsp:nvSpPr>
        <dsp:cNvPr id="0" name=""/>
        <dsp:cNvSpPr/>
      </dsp:nvSpPr>
      <dsp:spPr>
        <a:xfrm>
          <a:off x="2797054" y="445489"/>
          <a:ext cx="2539866" cy="15239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0" i="0" kern="1200"/>
            <a:t>Endurance</a:t>
          </a:r>
          <a:endParaRPr lang="en-US" sz="3400" kern="1200"/>
        </a:p>
      </dsp:txBody>
      <dsp:txXfrm>
        <a:off x="2797054" y="445489"/>
        <a:ext cx="2539866" cy="1523919"/>
      </dsp:txXfrm>
    </dsp:sp>
    <dsp:sp modelId="{11013776-6E60-40BD-99BC-8CBBAC4F8489}">
      <dsp:nvSpPr>
        <dsp:cNvPr id="0" name=""/>
        <dsp:cNvSpPr/>
      </dsp:nvSpPr>
      <dsp:spPr>
        <a:xfrm>
          <a:off x="5590907" y="445489"/>
          <a:ext cx="2539866" cy="152391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0" i="0" kern="1200"/>
            <a:t>Load</a:t>
          </a:r>
          <a:endParaRPr lang="en-US" sz="3400" kern="1200"/>
        </a:p>
      </dsp:txBody>
      <dsp:txXfrm>
        <a:off x="5590907" y="445489"/>
        <a:ext cx="2539866" cy="1523919"/>
      </dsp:txXfrm>
    </dsp:sp>
    <dsp:sp modelId="{1713D353-5AD7-457C-87DE-266A396ECD04}">
      <dsp:nvSpPr>
        <dsp:cNvPr id="0" name=""/>
        <dsp:cNvSpPr/>
      </dsp:nvSpPr>
      <dsp:spPr>
        <a:xfrm>
          <a:off x="8384760" y="445489"/>
          <a:ext cx="2539866" cy="15239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0" i="0" kern="1200"/>
            <a:t>Volume</a:t>
          </a:r>
          <a:endParaRPr lang="en-US" sz="3400" kern="1200"/>
        </a:p>
      </dsp:txBody>
      <dsp:txXfrm>
        <a:off x="8384760" y="445489"/>
        <a:ext cx="2539866" cy="1523919"/>
      </dsp:txXfrm>
    </dsp:sp>
    <dsp:sp modelId="{80375087-A92D-4F1C-9FE2-612A45ECDAF7}">
      <dsp:nvSpPr>
        <dsp:cNvPr id="0" name=""/>
        <dsp:cNvSpPr/>
      </dsp:nvSpPr>
      <dsp:spPr>
        <a:xfrm>
          <a:off x="1400128" y="2223395"/>
          <a:ext cx="2539866" cy="152391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0" i="0" kern="1200"/>
            <a:t>Scalability</a:t>
          </a:r>
          <a:endParaRPr lang="en-US" sz="3400" kern="1200"/>
        </a:p>
      </dsp:txBody>
      <dsp:txXfrm>
        <a:off x="1400128" y="2223395"/>
        <a:ext cx="2539866" cy="1523919"/>
      </dsp:txXfrm>
    </dsp:sp>
    <dsp:sp modelId="{4B0CB7C5-952F-48F1-9C3F-E87129D5D699}">
      <dsp:nvSpPr>
        <dsp:cNvPr id="0" name=""/>
        <dsp:cNvSpPr/>
      </dsp:nvSpPr>
      <dsp:spPr>
        <a:xfrm>
          <a:off x="4193981" y="2223395"/>
          <a:ext cx="2539866" cy="152391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0" i="0" kern="1200"/>
            <a:t>Usability</a:t>
          </a:r>
          <a:endParaRPr lang="en-US" sz="3400" kern="1200"/>
        </a:p>
      </dsp:txBody>
      <dsp:txXfrm>
        <a:off x="4193981" y="2223395"/>
        <a:ext cx="2539866" cy="1523919"/>
      </dsp:txXfrm>
    </dsp:sp>
    <dsp:sp modelId="{8D1D67BA-BB2B-4576-96BB-3E7D1B1A3489}">
      <dsp:nvSpPr>
        <dsp:cNvPr id="0" name=""/>
        <dsp:cNvSpPr/>
      </dsp:nvSpPr>
      <dsp:spPr>
        <a:xfrm>
          <a:off x="6987834" y="2223395"/>
          <a:ext cx="2539866" cy="152391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IN" sz="3400" b="0" i="0" kern="1200"/>
            <a:t>So on</a:t>
          </a:r>
          <a:endParaRPr lang="en-US" sz="3400" kern="1200"/>
        </a:p>
      </dsp:txBody>
      <dsp:txXfrm>
        <a:off x="6987834" y="2223395"/>
        <a:ext cx="2539866" cy="1523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BC64-FC2C-49CE-84B1-45AB92C68F6F}">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C230C2-FAB8-4C47-B870-DB7D322C3886}">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IN" sz="5000" b="0" i="0" kern="1200"/>
            <a:t>Regression</a:t>
          </a:r>
          <a:endParaRPr lang="en-US" sz="5000" kern="1200"/>
        </a:p>
      </dsp:txBody>
      <dsp:txXfrm>
        <a:off x="765914" y="2943510"/>
        <a:ext cx="4320000" cy="720000"/>
      </dsp:txXfrm>
    </dsp:sp>
    <dsp:sp modelId="{15127608-CEC7-4972-B5CB-FFBF51007B12}">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FE8E5C-8CA0-4710-AAD1-397F2BA39ACF}">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IN" sz="5000" b="0" i="0" kern="1200"/>
            <a:t>Maintenance</a:t>
          </a:r>
          <a:endParaRPr lang="en-US" sz="5000" kern="1200"/>
        </a:p>
      </dsp:txBody>
      <dsp:txXfrm>
        <a:off x="5841914" y="2943510"/>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E59D8-2174-498E-9444-EBEE99F38D79}">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1DD67-7C79-4BCA-ACED-CD34720A0054}">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6C9DD7-FCF1-459D-8BF0-78D828091AA2}">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b="0" i="0" kern="1200"/>
            <a:t>Acceptance testing is related to the business requirement analysis part. It includes testing the software product in user atmosphere.</a:t>
          </a:r>
          <a:endParaRPr lang="en-US" sz="2500" kern="1200"/>
        </a:p>
      </dsp:txBody>
      <dsp:txXfrm>
        <a:off x="1437631" y="531"/>
        <a:ext cx="9077968" cy="1244702"/>
      </dsp:txXfrm>
    </dsp:sp>
    <dsp:sp modelId="{96D90A82-B8D6-42D8-97D5-F49AC03245DC}">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17321-A1DB-4F50-96DE-F2019459B37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5ADC28-FEF3-43BE-B3BF-29CCFDA05085}">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b="0" i="0" kern="1200"/>
            <a:t>Acceptance tests reveal the compatibility problems with the different systems, which is available within the user atmosphere. </a:t>
          </a:r>
          <a:endParaRPr lang="en-US" sz="2500" kern="1200"/>
        </a:p>
      </dsp:txBody>
      <dsp:txXfrm>
        <a:off x="1437631" y="1556410"/>
        <a:ext cx="9077968" cy="1244702"/>
      </dsp:txXfrm>
    </dsp:sp>
    <dsp:sp modelId="{7005AC3A-302C-4706-847D-29696C03D17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3CB441-8429-4FCD-8416-707554A83C94}">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83588F-E762-4E37-8248-B9448EEC4DAF}">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b="0" i="0" kern="1200"/>
            <a:t>It conjointly discovers the non-functional problems like load and performance defects within the real user atmosphere.</a:t>
          </a:r>
          <a:endParaRPr lang="en-US" sz="2500" kern="1200"/>
        </a:p>
      </dsp:txBody>
      <dsp:txXfrm>
        <a:off x="1437631" y="3112289"/>
        <a:ext cx="90779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3DB569-90A7-4F95-8B00-36CEAA8AFBE4}">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1F68C-2B59-41DA-BC29-E3496D16D402}">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a:t>Program Testing</a:t>
          </a:r>
          <a:r>
            <a:rPr lang="en-US" sz="1900" b="0" i="0" kern="1200"/>
            <a:t> in software testing is a method of executing an actual software program with the aim of testing program behavior and finding errors. </a:t>
          </a:r>
          <a:endParaRPr lang="en-US" sz="1900" kern="1200"/>
        </a:p>
      </dsp:txBody>
      <dsp:txXfrm>
        <a:off x="398656" y="1088253"/>
        <a:ext cx="2959127" cy="1837317"/>
      </dsp:txXfrm>
    </dsp:sp>
    <dsp:sp modelId="{DF5B8B02-D66B-4B53-80F2-355739B2BF8D}">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46CC27-0E3E-4A00-8E81-9E36DF776BB0}">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The software program is executed with test case data to analyse the program behavior or response to the test data. </a:t>
          </a:r>
          <a:endParaRPr lang="en-US" sz="1900" kern="1200"/>
        </a:p>
      </dsp:txBody>
      <dsp:txXfrm>
        <a:off x="4155097" y="1088253"/>
        <a:ext cx="2959127" cy="1837317"/>
      </dsp:txXfrm>
    </dsp:sp>
    <dsp:sp modelId="{050E88FA-2CE8-4528-A880-4B5477AB037E}">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CC9C05-B5EF-4B4F-A8B5-78BB0409FC3A}">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t>A good program testing is one which has high chances of finding bugs.</a:t>
          </a:r>
          <a:endParaRPr lang="en-US" sz="1900" kern="1200"/>
        </a:p>
      </dsp:txBody>
      <dsp:txXfrm>
        <a:off x="7911539" y="1088253"/>
        <a:ext cx="2959127" cy="18373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D013DE-BF4F-4EB1-B6F0-77A9F60C97AA}">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69599-B436-4A15-AC64-BB058C02FA54}">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0" i="0" kern="1200" dirty="0"/>
            <a:t>Change related testing is used for majorly two purpose:-</a:t>
          </a:r>
          <a:endParaRPr lang="en-US" sz="4000" kern="1200" dirty="0"/>
        </a:p>
      </dsp:txBody>
      <dsp:txXfrm>
        <a:off x="0" y="2124"/>
        <a:ext cx="10515600" cy="1449029"/>
      </dsp:txXfrm>
    </dsp:sp>
    <dsp:sp modelId="{80EC202D-B7B2-4113-BDBE-A0C7C14EA882}">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9EA329-6C33-4DFE-96A4-B4584C4216E8}">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i="0" kern="1200"/>
            <a:t>Confirmation testing</a:t>
          </a:r>
          <a:r>
            <a:rPr lang="en-US" sz="4000" b="0" i="0" kern="1200"/>
            <a:t>:- Ensuring that all the detected bugs have been successfully fixed.</a:t>
          </a:r>
          <a:endParaRPr lang="en-US" sz="4000" kern="1200"/>
        </a:p>
      </dsp:txBody>
      <dsp:txXfrm>
        <a:off x="0" y="1451154"/>
        <a:ext cx="10515600" cy="1449029"/>
      </dsp:txXfrm>
    </dsp:sp>
    <dsp:sp modelId="{046275C1-35A6-44E7-96F2-6BC74640C356}">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C35772-3620-4DF1-9723-FE0AA9678B5C}">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b="1" i="0" kern="1200"/>
            <a:t>Regression testing</a:t>
          </a:r>
          <a:r>
            <a:rPr lang="en-US" sz="4000" b="0" i="0" kern="1200"/>
            <a:t>:- Ensuring that new defects have not appeared after the changes made.</a:t>
          </a:r>
          <a:endParaRPr lang="en-US" sz="4000" kern="1200"/>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6BE8A-3483-49B4-95DD-4C96C0F06AD6}" type="datetimeFigureOut">
              <a:rPr lang="en-IN" smtClean="0"/>
              <a:t>08-05-2024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CACEF-ED46-4553-9D01-39850D07125C}" type="slidenum">
              <a:rPr lang="en-IN" smtClean="0"/>
              <a:t>‹#›</a:t>
            </a:fld>
            <a:endParaRPr lang="en-IN"/>
          </a:p>
        </p:txBody>
      </p:sp>
    </p:spTree>
    <p:extLst>
      <p:ext uri="{BB962C8B-B14F-4D97-AF65-F5344CB8AC3E}">
        <p14:creationId xmlns:p14="http://schemas.microsoft.com/office/powerpoint/2010/main" val="288454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DCACEF-ED46-4553-9D01-39850D07125C}" type="slidenum">
              <a:rPr lang="en-IN" smtClean="0"/>
              <a:t>16</a:t>
            </a:fld>
            <a:endParaRPr lang="en-IN"/>
          </a:p>
        </p:txBody>
      </p:sp>
    </p:spTree>
    <p:extLst>
      <p:ext uri="{BB962C8B-B14F-4D97-AF65-F5344CB8AC3E}">
        <p14:creationId xmlns:p14="http://schemas.microsoft.com/office/powerpoint/2010/main" val="301153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A761-982F-026A-CE68-8A2FFF4569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C52AA4-E0D9-0CDC-1E38-29722CC48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BCADCB-9E76-00B1-15BA-D16797404577}"/>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5" name="Footer Placeholder 4">
            <a:extLst>
              <a:ext uri="{FF2B5EF4-FFF2-40B4-BE49-F238E27FC236}">
                <a16:creationId xmlns:a16="http://schemas.microsoft.com/office/drawing/2014/main" id="{D68380A3-E6ED-19D8-49F4-B8FE18174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F2CD0A-5C46-5637-68AA-C6716D4D8229}"/>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8267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8E60-9DB0-4CEE-1671-9636272D8D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779EDC-4179-5533-C6FC-B145D6784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1A2D97-67BD-C141-4B58-1A91C8F86060}"/>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5" name="Footer Placeholder 4">
            <a:extLst>
              <a:ext uri="{FF2B5EF4-FFF2-40B4-BE49-F238E27FC236}">
                <a16:creationId xmlns:a16="http://schemas.microsoft.com/office/drawing/2014/main" id="{CE8A741B-13C1-4772-85BC-41D3A205E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3BA2E-0E84-9E67-7074-19A3E2F8744D}"/>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167804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8E741E-61C2-B14C-FCBB-17DDC7DF24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5F46377-0505-810D-BE89-8D26C2B993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73267-3A8F-AB67-8505-FCE0DBC00EFF}"/>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5" name="Footer Placeholder 4">
            <a:extLst>
              <a:ext uri="{FF2B5EF4-FFF2-40B4-BE49-F238E27FC236}">
                <a16:creationId xmlns:a16="http://schemas.microsoft.com/office/drawing/2014/main" id="{2A35285D-F831-F0EE-4F66-765323B62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FDC9B7-D721-21D8-1C71-12DFD9A53E21}"/>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228635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CCF72-91B1-7E16-5B8D-82E2F25267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A7AF1E-5BCC-DC44-29CB-ED190A3E5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93CD48-1A07-8C6D-C2C9-4DEDC2008263}"/>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5" name="Footer Placeholder 4">
            <a:extLst>
              <a:ext uri="{FF2B5EF4-FFF2-40B4-BE49-F238E27FC236}">
                <a16:creationId xmlns:a16="http://schemas.microsoft.com/office/drawing/2014/main" id="{C01EC4EE-AA05-0EC3-39E2-2FAC4FC025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3F38C9-D070-FF91-E0AF-A77869AC3B4D}"/>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402803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84EC-9206-75A9-8BCA-BD74CE677E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42FC0F5-FB00-EFCC-8A90-950E1EF78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0BD53-BD74-DD51-3C4D-FE5578228B0D}"/>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5" name="Footer Placeholder 4">
            <a:extLst>
              <a:ext uri="{FF2B5EF4-FFF2-40B4-BE49-F238E27FC236}">
                <a16:creationId xmlns:a16="http://schemas.microsoft.com/office/drawing/2014/main" id="{738D2623-BD7E-02BA-9CA9-187D69C816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6A7F6-4E2B-0E5B-2BA1-CFE84FA01B65}"/>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2847367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21EB-42D4-C1E8-FC45-04D85E9AFF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D91A2-C693-DC36-6CEA-EB7863531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FAEEF-1A7E-51C5-46CA-D1F53CAB06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21F7D9-42B3-EF1B-C2E4-3CCD09C650F5}"/>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6" name="Footer Placeholder 5">
            <a:extLst>
              <a:ext uri="{FF2B5EF4-FFF2-40B4-BE49-F238E27FC236}">
                <a16:creationId xmlns:a16="http://schemas.microsoft.com/office/drawing/2014/main" id="{F878FCA4-C515-1078-D8C4-F422A02FA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9B804E-FF75-43B4-873E-4FBB359E12A0}"/>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214206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E1E8-1F02-880A-C2AA-D31A3118A1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9F93A-9A30-B4A1-D26A-663C11BAF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B2968-632A-5A56-5A0E-2DA0EBB9A9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D185C5-B5D7-A870-F32F-4E46374B97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864316-2C38-80F3-DD74-5EA0AB82EE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9086A7-CC88-B372-FE38-DCBEFA30EED2}"/>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8" name="Footer Placeholder 7">
            <a:extLst>
              <a:ext uri="{FF2B5EF4-FFF2-40B4-BE49-F238E27FC236}">
                <a16:creationId xmlns:a16="http://schemas.microsoft.com/office/drawing/2014/main" id="{6B228519-B445-737F-8B11-11C3C9AA85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3BC246-3721-1C5C-A205-EBCBC2E1C4F6}"/>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1559828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E65F-F8FE-D38F-4965-2611C83E9A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7F65DF-CE25-CFFA-2EDA-08159D4BB66D}"/>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4" name="Footer Placeholder 3">
            <a:extLst>
              <a:ext uri="{FF2B5EF4-FFF2-40B4-BE49-F238E27FC236}">
                <a16:creationId xmlns:a16="http://schemas.microsoft.com/office/drawing/2014/main" id="{B6C9B704-5056-D676-44EF-235CC27531C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7D120B-58D0-D1E3-CB3A-5E1DF0B09D59}"/>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289524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F1C1A-F41F-4DE7-F292-89D6E72AAADF}"/>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3" name="Footer Placeholder 2">
            <a:extLst>
              <a:ext uri="{FF2B5EF4-FFF2-40B4-BE49-F238E27FC236}">
                <a16:creationId xmlns:a16="http://schemas.microsoft.com/office/drawing/2014/main" id="{9F64B8C1-C8D8-352B-C699-A875FF254B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1E2050-A784-C7AA-0F7D-3C1C686EF888}"/>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3702280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A13C-A491-BEF9-2DDA-23CA5BE9D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34C932-3E6B-98E6-4700-4FAD1EC35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793F9B-5311-76AC-FBBF-2E3838A1D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9E4C9-27EE-14BA-FFEA-BA635CE6D0E5}"/>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6" name="Footer Placeholder 5">
            <a:extLst>
              <a:ext uri="{FF2B5EF4-FFF2-40B4-BE49-F238E27FC236}">
                <a16:creationId xmlns:a16="http://schemas.microsoft.com/office/drawing/2014/main" id="{4E1BE613-A576-4A2F-08BB-FE4CDCB19D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D8119C-FD57-B201-02E5-7BB2B711ADE1}"/>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1788486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BBF5-C885-008B-7E1D-64A088690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6901D7-BDFD-2020-4E6A-6E0028ED4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996C64-3FAB-DC8D-05C1-D34878928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CA679-31B1-931E-C80F-DFF49FDF71DD}"/>
              </a:ext>
            </a:extLst>
          </p:cNvPr>
          <p:cNvSpPr>
            <a:spLocks noGrp="1"/>
          </p:cNvSpPr>
          <p:nvPr>
            <p:ph type="dt" sz="half" idx="10"/>
          </p:nvPr>
        </p:nvSpPr>
        <p:spPr/>
        <p:txBody>
          <a:bodyPr/>
          <a:lstStyle/>
          <a:p>
            <a:fld id="{E1C8D788-D3AA-4008-8684-0A10FF8F6D6E}" type="datetimeFigureOut">
              <a:rPr lang="en-IN" smtClean="0"/>
              <a:t>08-05-2024</a:t>
            </a:fld>
            <a:endParaRPr lang="en-IN"/>
          </a:p>
        </p:txBody>
      </p:sp>
      <p:sp>
        <p:nvSpPr>
          <p:cNvPr id="6" name="Footer Placeholder 5">
            <a:extLst>
              <a:ext uri="{FF2B5EF4-FFF2-40B4-BE49-F238E27FC236}">
                <a16:creationId xmlns:a16="http://schemas.microsoft.com/office/drawing/2014/main" id="{8157AA53-2D85-48CF-91E8-A31B142A39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85D7D0-A6C1-5F75-E2FC-CE366CC6F796}"/>
              </a:ext>
            </a:extLst>
          </p:cNvPr>
          <p:cNvSpPr>
            <a:spLocks noGrp="1"/>
          </p:cNvSpPr>
          <p:nvPr>
            <p:ph type="sldNum" sz="quarter" idx="12"/>
          </p:nvPr>
        </p:nvSpPr>
        <p:spPr/>
        <p:txBody>
          <a:bodyPr/>
          <a:lstStyle/>
          <a:p>
            <a:fld id="{4924A712-A63B-4547-BA01-258FD9BB0D34}" type="slidenum">
              <a:rPr lang="en-IN" smtClean="0"/>
              <a:t>‹#›</a:t>
            </a:fld>
            <a:endParaRPr lang="en-IN"/>
          </a:p>
        </p:txBody>
      </p:sp>
    </p:spTree>
    <p:extLst>
      <p:ext uri="{BB962C8B-B14F-4D97-AF65-F5344CB8AC3E}">
        <p14:creationId xmlns:p14="http://schemas.microsoft.com/office/powerpoint/2010/main" val="283489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38B58-26D2-A428-C19B-0F38D0E4C5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54874C-CB5E-DA1C-915E-C75AC4740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6571E-B812-EDBF-E250-5211636865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8D788-D3AA-4008-8684-0A10FF8F6D6E}" type="datetimeFigureOut">
              <a:rPr lang="en-IN" smtClean="0"/>
              <a:t>08-05-2024</a:t>
            </a:fld>
            <a:endParaRPr lang="en-IN"/>
          </a:p>
        </p:txBody>
      </p:sp>
      <p:sp>
        <p:nvSpPr>
          <p:cNvPr id="5" name="Footer Placeholder 4">
            <a:extLst>
              <a:ext uri="{FF2B5EF4-FFF2-40B4-BE49-F238E27FC236}">
                <a16:creationId xmlns:a16="http://schemas.microsoft.com/office/drawing/2014/main" id="{33003782-411E-117F-C85D-8EAF2A22F9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466CBC-3423-E278-1570-8DEA791CC7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24A712-A63B-4547-BA01-258FD9BB0D34}" type="slidenum">
              <a:rPr lang="en-IN" smtClean="0"/>
              <a:t>‹#›</a:t>
            </a:fld>
            <a:endParaRPr lang="en-IN"/>
          </a:p>
        </p:txBody>
      </p:sp>
    </p:spTree>
    <p:extLst>
      <p:ext uri="{BB962C8B-B14F-4D97-AF65-F5344CB8AC3E}">
        <p14:creationId xmlns:p14="http://schemas.microsoft.com/office/powerpoint/2010/main" val="314149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iamneo.a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iamneo.ai/" TargetMode="Externa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hyperlink" Target="http://www.iamneo.ai/" TargetMode="External"/><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hyperlink" Target="http://www.iamneo.a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C75A8-FD41-DB5F-F68B-FB3ED0CAAD47}"/>
              </a:ext>
            </a:extLst>
          </p:cNvPr>
          <p:cNvSpPr>
            <a:spLocks noGrp="1"/>
          </p:cNvSpPr>
          <p:nvPr>
            <p:ph type="ctrTitle"/>
          </p:nvPr>
        </p:nvSpPr>
        <p:spPr>
          <a:xfrm>
            <a:off x="1113810" y="2960716"/>
            <a:ext cx="4036334" cy="2387600"/>
          </a:xfrm>
        </p:spPr>
        <p:txBody>
          <a:bodyPr anchor="t">
            <a:normAutofit/>
          </a:bodyPr>
          <a:lstStyle/>
          <a:p>
            <a:pPr algn="l"/>
            <a:r>
              <a:rPr lang="en-US" sz="5400" dirty="0"/>
              <a:t>Software Testing</a:t>
            </a:r>
            <a:endParaRPr lang="en-IN" sz="5400" dirty="0"/>
          </a:p>
        </p:txBody>
      </p:sp>
      <p:sp>
        <p:nvSpPr>
          <p:cNvPr id="3" name="Subtitle 2">
            <a:extLst>
              <a:ext uri="{FF2B5EF4-FFF2-40B4-BE49-F238E27FC236}">
                <a16:creationId xmlns:a16="http://schemas.microsoft.com/office/drawing/2014/main" id="{030D9B99-C3B5-1A84-CD13-35B5B4DA9F9B}"/>
              </a:ext>
            </a:extLst>
          </p:cNvPr>
          <p:cNvSpPr>
            <a:spLocks noGrp="1"/>
          </p:cNvSpPr>
          <p:nvPr>
            <p:ph type="subTitle" idx="1"/>
          </p:nvPr>
        </p:nvSpPr>
        <p:spPr>
          <a:xfrm>
            <a:off x="1113809" y="953037"/>
            <a:ext cx="4036333" cy="1709849"/>
          </a:xfrm>
        </p:spPr>
        <p:txBody>
          <a:bodyPr anchor="b">
            <a:normAutofit/>
          </a:bodyPr>
          <a:lstStyle/>
          <a:p>
            <a:pPr algn="l"/>
            <a:r>
              <a:rPr lang="en-US" sz="2000" dirty="0"/>
              <a:t>Manual Testing – Day 1</a:t>
            </a:r>
            <a:endParaRPr lang="en-IN" sz="2000" dirty="0"/>
          </a:p>
        </p:txBody>
      </p:sp>
      <p:grpSp>
        <p:nvGrpSpPr>
          <p:cNvPr id="1033" name="Group 103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oftware Testing Jobs Updates - Just for fun :) | Facebook">
            <a:extLst>
              <a:ext uri="{FF2B5EF4-FFF2-40B4-BE49-F238E27FC236}">
                <a16:creationId xmlns:a16="http://schemas.microsoft.com/office/drawing/2014/main" id="{E7B97DE0-EEDB-5424-8A27-9804143098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269561"/>
            <a:ext cx="5536001" cy="42601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7C212F-5AE9-BCF8-38DE-04BDE6889EBA}"/>
              </a:ext>
            </a:extLst>
          </p:cNvPr>
          <p:cNvSpPr txBox="1"/>
          <p:nvPr/>
        </p:nvSpPr>
        <p:spPr>
          <a:xfrm>
            <a:off x="1063681" y="4977271"/>
            <a:ext cx="3558448" cy="646331"/>
          </a:xfrm>
          <a:prstGeom prst="rect">
            <a:avLst/>
          </a:prstGeom>
          <a:noFill/>
        </p:spPr>
        <p:txBody>
          <a:bodyPr wrap="square" rtlCol="0">
            <a:spAutoFit/>
          </a:bodyPr>
          <a:lstStyle/>
          <a:p>
            <a:pPr algn="ctr"/>
            <a:r>
              <a:rPr lang="en-US"/>
              <a:t>  </a:t>
            </a:r>
            <a:endParaRPr lang="en-US" dirty="0"/>
          </a:p>
          <a:p>
            <a:pPr algn="ctr"/>
            <a:r>
              <a:rPr lang="en-US" dirty="0"/>
              <a:t>Skill Development Engineer                                                               </a:t>
            </a:r>
            <a:endParaRPr lang="en-IN" dirty="0"/>
          </a:p>
        </p:txBody>
      </p:sp>
    </p:spTree>
    <p:extLst>
      <p:ext uri="{BB962C8B-B14F-4D97-AF65-F5344CB8AC3E}">
        <p14:creationId xmlns:p14="http://schemas.microsoft.com/office/powerpoint/2010/main" val="1209654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5CBCD1-7E73-D475-C541-A073EE0CF64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Non Functional Testing</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90A9A6C4-796E-EB52-79AD-6806B52B55CF}"/>
              </a:ext>
            </a:extLst>
          </p:cNvPr>
          <p:cNvGraphicFramePr>
            <a:graphicFrameLocks noGrp="1"/>
          </p:cNvGraphicFramePr>
          <p:nvPr>
            <p:ph idx="1"/>
            <p:extLst>
              <p:ext uri="{D42A27DB-BD31-4B8C-83A1-F6EECF244321}">
                <p14:modId xmlns:p14="http://schemas.microsoft.com/office/powerpoint/2010/main" val="54652624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72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76736F-59B9-3A3B-79BC-4068793F32B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Maintenance</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A0B226B9-E84D-02BC-7C33-D0FCB128F203}"/>
              </a:ext>
            </a:extLst>
          </p:cNvPr>
          <p:cNvGraphicFramePr>
            <a:graphicFrameLocks noGrp="1"/>
          </p:cNvGraphicFramePr>
          <p:nvPr>
            <p:ph idx="1"/>
            <p:extLst>
              <p:ext uri="{D42A27DB-BD31-4B8C-83A1-F6EECF244321}">
                <p14:modId xmlns:p14="http://schemas.microsoft.com/office/powerpoint/2010/main" val="17602451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87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0C5EA-783C-6C0E-D90F-062531C1406A}"/>
              </a:ext>
            </a:extLst>
          </p:cNvPr>
          <p:cNvSpPr>
            <a:spLocks noGrp="1"/>
          </p:cNvSpPr>
          <p:nvPr>
            <p:ph type="title"/>
          </p:nvPr>
        </p:nvSpPr>
        <p:spPr>
          <a:xfrm>
            <a:off x="761803" y="350196"/>
            <a:ext cx="4646904" cy="1624520"/>
          </a:xfrm>
        </p:spPr>
        <p:txBody>
          <a:bodyPr anchor="ctr">
            <a:normAutofit/>
          </a:bodyPr>
          <a:lstStyle/>
          <a:p>
            <a:r>
              <a:rPr lang="en-US" sz="4000"/>
              <a:t>Unit Testing</a:t>
            </a:r>
            <a:endParaRPr lang="en-IN" sz="4000"/>
          </a:p>
        </p:txBody>
      </p:sp>
      <p:sp>
        <p:nvSpPr>
          <p:cNvPr id="3" name="Content Placeholder 2">
            <a:extLst>
              <a:ext uri="{FF2B5EF4-FFF2-40B4-BE49-F238E27FC236}">
                <a16:creationId xmlns:a16="http://schemas.microsoft.com/office/drawing/2014/main" id="{17FF0314-0809-5512-E2FE-8F35C1B7DC24}"/>
              </a:ext>
            </a:extLst>
          </p:cNvPr>
          <p:cNvSpPr>
            <a:spLocks noGrp="1"/>
          </p:cNvSpPr>
          <p:nvPr>
            <p:ph idx="1"/>
          </p:nvPr>
        </p:nvSpPr>
        <p:spPr>
          <a:xfrm>
            <a:off x="761802" y="2743200"/>
            <a:ext cx="4646905" cy="3613149"/>
          </a:xfrm>
        </p:spPr>
        <p:txBody>
          <a:bodyPr anchor="ctr">
            <a:normAutofit/>
          </a:bodyPr>
          <a:lstStyle/>
          <a:p>
            <a:pPr marL="0" indent="0">
              <a:buNone/>
            </a:pPr>
            <a:r>
              <a:rPr lang="en-US" sz="2000" b="0" i="0">
                <a:effectLst/>
                <a:highlight>
                  <a:srgbClr val="FFFFFF"/>
                </a:highlight>
                <a:latin typeface="Source Sans Pro" panose="020B0503030403020204" pitchFamily="34" charset="0"/>
              </a:rPr>
              <a:t>This software testing basic approach is followed by the programmer to test the unit of the program. It helps developers to know whether the individual unit of the code is working properly or not.</a:t>
            </a:r>
            <a:endParaRPr lang="en-IN" sz="2000"/>
          </a:p>
        </p:txBody>
      </p:sp>
      <p:pic>
        <p:nvPicPr>
          <p:cNvPr id="5" name="Picture 4" descr="Computer script on a screen">
            <a:extLst>
              <a:ext uri="{FF2B5EF4-FFF2-40B4-BE49-F238E27FC236}">
                <a16:creationId xmlns:a16="http://schemas.microsoft.com/office/drawing/2014/main" id="{3C6054BD-4E27-EE9B-C278-EBAA88103441}"/>
              </a:ext>
            </a:extLst>
          </p:cNvPr>
          <p:cNvPicPr>
            <a:picLocks noChangeAspect="1"/>
          </p:cNvPicPr>
          <p:nvPr/>
        </p:nvPicPr>
        <p:blipFill rotWithShape="1">
          <a:blip r:embed="rId2"/>
          <a:srcRect l="414" r="40186" b="-2"/>
          <a:stretch/>
        </p:blipFill>
        <p:spPr>
          <a:xfrm>
            <a:off x="6096000" y="1"/>
            <a:ext cx="6102825" cy="6858000"/>
          </a:xfrm>
          <a:prstGeom prst="rect">
            <a:avLst/>
          </a:prstGeom>
        </p:spPr>
      </p:pic>
    </p:spTree>
    <p:extLst>
      <p:ext uri="{BB962C8B-B14F-4D97-AF65-F5344CB8AC3E}">
        <p14:creationId xmlns:p14="http://schemas.microsoft.com/office/powerpoint/2010/main" val="561475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933810-27E8-C26C-DF71-6DFC4EB3D723}"/>
              </a:ext>
            </a:extLst>
          </p:cNvPr>
          <p:cNvSpPr>
            <a:spLocks noGrp="1"/>
          </p:cNvSpPr>
          <p:nvPr>
            <p:ph idx="1"/>
          </p:nvPr>
        </p:nvSpPr>
        <p:spPr>
          <a:xfrm>
            <a:off x="228600" y="1262754"/>
            <a:ext cx="7500257" cy="4891358"/>
          </a:xfrm>
        </p:spPr>
        <p:txBody>
          <a:bodyPr>
            <a:normAutofit lnSpcReduction="10000"/>
          </a:bodyPr>
          <a:lstStyle/>
          <a:p>
            <a:pPr marL="0" indent="0">
              <a:buNone/>
            </a:pPr>
            <a:r>
              <a:rPr lang="en-US" sz="2200" i="0" dirty="0">
                <a:effectLst/>
                <a:highlight>
                  <a:srgbClr val="FFFFFF"/>
                </a:highlight>
                <a:latin typeface="Muli"/>
              </a:rPr>
              <a:t>In this simple example, you could use unit testing to verify that the calculator program adds two numbers correctly.</a:t>
            </a:r>
          </a:p>
          <a:p>
            <a:pPr marL="0" indent="0">
              <a:buNone/>
            </a:pPr>
            <a:r>
              <a:rPr lang="en-US" sz="2200" i="0" dirty="0">
                <a:effectLst/>
                <a:highlight>
                  <a:srgbClr val="FFFFFF"/>
                </a:highlight>
                <a:latin typeface="Muli"/>
              </a:rPr>
              <a:t>First, outline and document the expectations of the program, such as:</a:t>
            </a:r>
          </a:p>
          <a:p>
            <a:pPr>
              <a:buFont typeface="Arial" panose="020B0604020202020204" pitchFamily="34" charset="0"/>
              <a:buChar char="•"/>
            </a:pPr>
            <a:r>
              <a:rPr lang="en-US" sz="2200" i="0" dirty="0">
                <a:effectLst/>
                <a:highlight>
                  <a:srgbClr val="FFFFFF"/>
                </a:highlight>
                <a:latin typeface="Muli"/>
              </a:rPr>
              <a:t>The program should accept two numerical values</a:t>
            </a:r>
          </a:p>
          <a:p>
            <a:pPr>
              <a:buFont typeface="Arial" panose="020B0604020202020204" pitchFamily="34" charset="0"/>
              <a:buChar char="•"/>
            </a:pPr>
            <a:r>
              <a:rPr lang="en-US" sz="2200" i="0" dirty="0">
                <a:effectLst/>
                <a:highlight>
                  <a:srgbClr val="FFFFFF"/>
                </a:highlight>
                <a:latin typeface="Muli"/>
              </a:rPr>
              <a:t>It should return the sum of these two values</a:t>
            </a:r>
          </a:p>
          <a:p>
            <a:pPr>
              <a:buFont typeface="Arial" panose="020B0604020202020204" pitchFamily="34" charset="0"/>
              <a:buChar char="•"/>
            </a:pPr>
            <a:r>
              <a:rPr lang="en-US" sz="2200" i="0" dirty="0">
                <a:effectLst/>
                <a:highlight>
                  <a:srgbClr val="FFFFFF"/>
                </a:highlight>
                <a:latin typeface="Muli"/>
              </a:rPr>
              <a:t>It should also handle negative numbers correctly</a:t>
            </a:r>
          </a:p>
          <a:p>
            <a:pPr marL="0" indent="0">
              <a:buNone/>
            </a:pPr>
            <a:r>
              <a:rPr lang="en-US" sz="2200" i="0" dirty="0">
                <a:effectLst/>
                <a:highlight>
                  <a:srgbClr val="FFFFFF"/>
                </a:highlight>
                <a:latin typeface="Muli"/>
              </a:rPr>
              <a:t>You can then write unit tests that feed these values into the program and verify the correct output. For example, you could have a test that checks the program returns 2 when 1 and 1 are entered. You could have another test that checks the program returns -3 when 1 and -4 are entered. Once all the tests have been written and executed, you can confidently say that the calculator program has been successfully tested and works as expected.</a:t>
            </a:r>
          </a:p>
          <a:p>
            <a:endParaRPr lang="en-IN" sz="1400" dirty="0"/>
          </a:p>
        </p:txBody>
      </p:sp>
      <p:sp>
        <p:nvSpPr>
          <p:cNvPr id="25" name="Rectangle 24">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lculator">
            <a:extLst>
              <a:ext uri="{FF2B5EF4-FFF2-40B4-BE49-F238E27FC236}">
                <a16:creationId xmlns:a16="http://schemas.microsoft.com/office/drawing/2014/main" id="{077F23D4-70D1-3892-4296-8D2BC2E969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4191" y="1700246"/>
            <a:ext cx="3452192" cy="3452192"/>
          </a:xfrm>
          <a:prstGeom prst="rect">
            <a:avLst/>
          </a:prstGeom>
        </p:spPr>
      </p:pic>
    </p:spTree>
    <p:extLst>
      <p:ext uri="{BB962C8B-B14F-4D97-AF65-F5344CB8AC3E}">
        <p14:creationId xmlns:p14="http://schemas.microsoft.com/office/powerpoint/2010/main" val="133768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0D8EF8-D9D6-F6D7-CB2A-AA2C39BCE39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Integration Testing</a:t>
            </a:r>
            <a:endParaRPr lang="en-IN" sz="4000">
              <a:solidFill>
                <a:srgbClr val="FFFFFF"/>
              </a:solidFill>
            </a:endParaRPr>
          </a:p>
        </p:txBody>
      </p:sp>
      <p:sp>
        <p:nvSpPr>
          <p:cNvPr id="3" name="Content Placeholder 2">
            <a:extLst>
              <a:ext uri="{FF2B5EF4-FFF2-40B4-BE49-F238E27FC236}">
                <a16:creationId xmlns:a16="http://schemas.microsoft.com/office/drawing/2014/main" id="{C70713F3-7001-1164-AA83-2B6677EE987C}"/>
              </a:ext>
            </a:extLst>
          </p:cNvPr>
          <p:cNvSpPr>
            <a:spLocks noGrp="1"/>
          </p:cNvSpPr>
          <p:nvPr>
            <p:ph idx="1"/>
          </p:nvPr>
        </p:nvSpPr>
        <p:spPr>
          <a:xfrm>
            <a:off x="6503158" y="649480"/>
            <a:ext cx="4862447" cy="5546047"/>
          </a:xfrm>
        </p:spPr>
        <p:txBody>
          <a:bodyPr anchor="ctr">
            <a:normAutofit/>
          </a:bodyPr>
          <a:lstStyle/>
          <a:p>
            <a:pPr marL="0" indent="0">
              <a:buNone/>
            </a:pPr>
            <a:r>
              <a:rPr lang="en-US" sz="2400" b="1" i="0" dirty="0">
                <a:effectLst/>
                <a:highlight>
                  <a:srgbClr val="FFFFFF"/>
                </a:highlight>
              </a:rPr>
              <a:t> </a:t>
            </a:r>
            <a:r>
              <a:rPr lang="en-US" sz="2400" b="0" i="0" dirty="0">
                <a:effectLst/>
                <a:highlight>
                  <a:srgbClr val="FFFFFF"/>
                </a:highlight>
              </a:rPr>
              <a:t>It focuses on the construction and design of the software. You need to see that the integrated units are working without errors or not.</a:t>
            </a:r>
          </a:p>
          <a:p>
            <a:pPr marL="0" indent="0">
              <a:buNone/>
            </a:pPr>
            <a:endParaRPr lang="en-US" sz="2400" dirty="0">
              <a:highlight>
                <a:srgbClr val="FFFFFF"/>
              </a:highlight>
            </a:endParaRPr>
          </a:p>
          <a:p>
            <a:pPr marL="0" indent="0">
              <a:buNone/>
            </a:pPr>
            <a:r>
              <a:rPr lang="en-US" sz="2400" b="1" i="0" dirty="0">
                <a:solidFill>
                  <a:srgbClr val="000000"/>
                </a:solidFill>
                <a:effectLst/>
                <a:highlight>
                  <a:srgbClr val="FFFFFF"/>
                </a:highlight>
              </a:rPr>
              <a:t>Unit tests focus on individual components, such as methods and functions, while integration tests check if these components work together properly</a:t>
            </a:r>
            <a:endParaRPr lang="en-IN" sz="2400" dirty="0"/>
          </a:p>
        </p:txBody>
      </p:sp>
    </p:spTree>
    <p:extLst>
      <p:ext uri="{BB962C8B-B14F-4D97-AF65-F5344CB8AC3E}">
        <p14:creationId xmlns:p14="http://schemas.microsoft.com/office/powerpoint/2010/main" val="2258902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2F0C3C2-6A6A-8A4F-7D15-ACE9D7A68A1D}"/>
              </a:ext>
            </a:extLst>
          </p:cNvPr>
          <p:cNvSpPr>
            <a:spLocks noGrp="1"/>
          </p:cNvSpPr>
          <p:nvPr>
            <p:ph type="title"/>
          </p:nvPr>
        </p:nvSpPr>
        <p:spPr>
          <a:xfrm>
            <a:off x="1179226" y="609907"/>
            <a:ext cx="9833548" cy="1325563"/>
          </a:xfrm>
        </p:spPr>
        <p:txBody>
          <a:bodyPr anchor="b">
            <a:normAutofit/>
          </a:bodyPr>
          <a:lstStyle/>
          <a:p>
            <a:pPr algn="ctr"/>
            <a:r>
              <a:rPr lang="en-US" sz="3600" b="1" i="0" dirty="0">
                <a:solidFill>
                  <a:schemeClr val="tx2"/>
                </a:solidFill>
                <a:effectLst/>
                <a:highlight>
                  <a:srgbClr val="FFFFFF"/>
                </a:highlight>
                <a:latin typeface="Muli"/>
              </a:rPr>
              <a:t>How to Do Integration Testing?</a:t>
            </a:r>
            <a:br>
              <a:rPr lang="en-US" sz="3600" b="1" i="0" dirty="0">
                <a:solidFill>
                  <a:schemeClr val="tx2"/>
                </a:solidFill>
                <a:effectLst/>
                <a:highlight>
                  <a:srgbClr val="FFFFFF"/>
                </a:highlight>
                <a:latin typeface="Muli"/>
              </a:rPr>
            </a:br>
            <a:endParaRPr lang="en-IN"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63F0E0B-6C6C-BA34-1B25-98D3135DB45B}"/>
              </a:ext>
            </a:extLst>
          </p:cNvPr>
          <p:cNvSpPr>
            <a:spLocks noGrp="1"/>
          </p:cNvSpPr>
          <p:nvPr>
            <p:ph idx="1"/>
          </p:nvPr>
        </p:nvSpPr>
        <p:spPr>
          <a:xfrm>
            <a:off x="1179226" y="1752601"/>
            <a:ext cx="9833548" cy="4757056"/>
          </a:xfrm>
        </p:spPr>
        <p:txBody>
          <a:bodyPr>
            <a:noAutofit/>
          </a:bodyPr>
          <a:lstStyle/>
          <a:p>
            <a:pPr marL="0" indent="0">
              <a:buNone/>
            </a:pPr>
            <a:r>
              <a:rPr lang="en-US" sz="2400" b="0" i="0" dirty="0">
                <a:solidFill>
                  <a:schemeClr val="tx2"/>
                </a:solidFill>
                <a:effectLst/>
                <a:highlight>
                  <a:srgbClr val="FFFFFF"/>
                </a:highlight>
                <a:latin typeface="Muli"/>
              </a:rPr>
              <a:t>Integration tests are critical in software development, ensuring all application components perform correctly. To make things easier:</a:t>
            </a:r>
          </a:p>
          <a:p>
            <a:pPr>
              <a:buFont typeface="Arial" panose="020B0604020202020204" pitchFamily="34" charset="0"/>
              <a:buChar char="•"/>
            </a:pPr>
            <a:r>
              <a:rPr lang="en-US" sz="2400" i="0" dirty="0">
                <a:solidFill>
                  <a:schemeClr val="tx2"/>
                </a:solidFill>
                <a:effectLst/>
                <a:highlight>
                  <a:srgbClr val="FFFFFF"/>
                </a:highlight>
              </a:rPr>
              <a:t>Create an integration test plan for testing the integration of components – Follow a strategy to test according to the testing types mentioned above.</a:t>
            </a:r>
          </a:p>
          <a:p>
            <a:pPr>
              <a:buFont typeface="Arial" panose="020B0604020202020204" pitchFamily="34" charset="0"/>
              <a:buChar char="•"/>
            </a:pPr>
            <a:r>
              <a:rPr lang="en-US" sz="2400" i="0" dirty="0">
                <a:solidFill>
                  <a:schemeClr val="tx2"/>
                </a:solidFill>
                <a:effectLst/>
                <a:highlight>
                  <a:srgbClr val="FFFFFF"/>
                </a:highlight>
              </a:rPr>
              <a:t>The test plan should include test cases with priority and expectations.</a:t>
            </a:r>
          </a:p>
          <a:p>
            <a:pPr>
              <a:buFont typeface="Arial" panose="020B0604020202020204" pitchFamily="34" charset="0"/>
              <a:buChar char="•"/>
            </a:pPr>
            <a:r>
              <a:rPr lang="en-US" sz="2400" i="0" dirty="0">
                <a:solidFill>
                  <a:schemeClr val="tx2"/>
                </a:solidFill>
                <a:effectLst/>
                <a:highlight>
                  <a:srgbClr val="FFFFFF"/>
                </a:highlight>
              </a:rPr>
              <a:t>Assign the test cases for execution.</a:t>
            </a:r>
          </a:p>
          <a:p>
            <a:pPr>
              <a:buFont typeface="Arial" panose="020B0604020202020204" pitchFamily="34" charset="0"/>
              <a:buChar char="•"/>
            </a:pPr>
            <a:r>
              <a:rPr lang="en-US" sz="2400" i="0" dirty="0">
                <a:solidFill>
                  <a:schemeClr val="tx2"/>
                </a:solidFill>
                <a:effectLst/>
                <a:highlight>
                  <a:srgbClr val="FFFFFF"/>
                </a:highlight>
              </a:rPr>
              <a:t>Execute the test cases</a:t>
            </a:r>
          </a:p>
          <a:p>
            <a:pPr>
              <a:buFont typeface="Arial" panose="020B0604020202020204" pitchFamily="34" charset="0"/>
              <a:buChar char="•"/>
            </a:pPr>
            <a:r>
              <a:rPr lang="en-US" sz="2400" i="0" dirty="0">
                <a:solidFill>
                  <a:schemeClr val="tx2"/>
                </a:solidFill>
                <a:effectLst/>
                <a:highlight>
                  <a:srgbClr val="FFFFFF"/>
                </a:highlight>
              </a:rPr>
              <a:t>Record the results of test cases.</a:t>
            </a:r>
          </a:p>
          <a:p>
            <a:pPr>
              <a:buFont typeface="Arial" panose="020B0604020202020204" pitchFamily="34" charset="0"/>
              <a:buChar char="•"/>
            </a:pPr>
            <a:r>
              <a:rPr lang="en-US" sz="2400" i="0" dirty="0">
                <a:solidFill>
                  <a:schemeClr val="tx2"/>
                </a:solidFill>
                <a:effectLst/>
                <a:highlight>
                  <a:srgbClr val="FFFFFF"/>
                </a:highlight>
              </a:rPr>
              <a:t>Report the failures.</a:t>
            </a:r>
          </a:p>
          <a:p>
            <a:pPr>
              <a:buFont typeface="Arial" panose="020B0604020202020204" pitchFamily="34" charset="0"/>
              <a:buChar char="•"/>
            </a:pPr>
            <a:r>
              <a:rPr lang="en-US" sz="2400" i="0" dirty="0">
                <a:solidFill>
                  <a:schemeClr val="tx2"/>
                </a:solidFill>
                <a:effectLst/>
                <a:highlight>
                  <a:srgbClr val="FFFFFF"/>
                </a:highlight>
              </a:rPr>
              <a:t>Once the failures are fixed, verify the fixes.</a:t>
            </a:r>
          </a:p>
          <a:p>
            <a:pPr marL="0" indent="0">
              <a:buNone/>
            </a:pPr>
            <a:br>
              <a:rPr lang="en-US" sz="2400" i="0" dirty="0">
                <a:solidFill>
                  <a:schemeClr val="tx2"/>
                </a:solidFill>
                <a:effectLst/>
                <a:highlight>
                  <a:srgbClr val="FFFFFF"/>
                </a:highlight>
              </a:rPr>
            </a:br>
            <a:endParaRPr lang="en-IN" sz="2400"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2552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7CB0F-A416-61B2-C48B-9CC917EA8885}"/>
              </a:ext>
            </a:extLst>
          </p:cNvPr>
          <p:cNvSpPr>
            <a:spLocks noGrp="1"/>
          </p:cNvSpPr>
          <p:nvPr>
            <p:ph type="title"/>
          </p:nvPr>
        </p:nvSpPr>
        <p:spPr>
          <a:xfrm>
            <a:off x="841248" y="256032"/>
            <a:ext cx="10506456" cy="1014984"/>
          </a:xfrm>
        </p:spPr>
        <p:txBody>
          <a:bodyPr anchor="b">
            <a:normAutofit/>
          </a:bodyPr>
          <a:lstStyle/>
          <a:p>
            <a:r>
              <a:rPr lang="en-US" dirty="0"/>
              <a:t>Example</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D01183E7-2594-4213-28F8-D22D3A9C82E3}"/>
              </a:ext>
            </a:extLst>
          </p:cNvPr>
          <p:cNvGraphicFramePr>
            <a:graphicFrameLocks noGrp="1"/>
          </p:cNvGraphicFramePr>
          <p:nvPr>
            <p:ph idx="1"/>
            <p:extLst>
              <p:ext uri="{D42A27DB-BD31-4B8C-83A1-F6EECF244321}">
                <p14:modId xmlns:p14="http://schemas.microsoft.com/office/powerpoint/2010/main" val="505512736"/>
              </p:ext>
            </p:extLst>
          </p:nvPr>
        </p:nvGraphicFramePr>
        <p:xfrm>
          <a:off x="478971" y="1744316"/>
          <a:ext cx="11244943" cy="4982429"/>
        </p:xfrm>
        <a:graphic>
          <a:graphicData uri="http://schemas.openxmlformats.org/drawingml/2006/table">
            <a:tbl>
              <a:tblPr/>
              <a:tblGrid>
                <a:gridCol w="1099458">
                  <a:extLst>
                    <a:ext uri="{9D8B030D-6E8A-4147-A177-3AD203B41FA5}">
                      <a16:colId xmlns:a16="http://schemas.microsoft.com/office/drawing/2014/main" val="32821702"/>
                    </a:ext>
                  </a:extLst>
                </a:gridCol>
                <a:gridCol w="4158342">
                  <a:extLst>
                    <a:ext uri="{9D8B030D-6E8A-4147-A177-3AD203B41FA5}">
                      <a16:colId xmlns:a16="http://schemas.microsoft.com/office/drawing/2014/main" val="1602985325"/>
                    </a:ext>
                  </a:extLst>
                </a:gridCol>
                <a:gridCol w="2928258">
                  <a:extLst>
                    <a:ext uri="{9D8B030D-6E8A-4147-A177-3AD203B41FA5}">
                      <a16:colId xmlns:a16="http://schemas.microsoft.com/office/drawing/2014/main" val="3233544404"/>
                    </a:ext>
                  </a:extLst>
                </a:gridCol>
                <a:gridCol w="3058885">
                  <a:extLst>
                    <a:ext uri="{9D8B030D-6E8A-4147-A177-3AD203B41FA5}">
                      <a16:colId xmlns:a16="http://schemas.microsoft.com/office/drawing/2014/main" val="290274082"/>
                    </a:ext>
                  </a:extLst>
                </a:gridCol>
              </a:tblGrid>
              <a:tr h="436198">
                <a:tc>
                  <a:txBody>
                    <a:bodyPr/>
                    <a:lstStyle/>
                    <a:p>
                      <a:pPr algn="l" fontAlgn="ctr">
                        <a:spcBef>
                          <a:spcPts val="0"/>
                        </a:spcBef>
                        <a:spcAft>
                          <a:spcPts val="0"/>
                        </a:spcAft>
                      </a:pPr>
                      <a:r>
                        <a:rPr lang="en-IN" sz="1600" b="1" i="0" u="none" strike="noStrike" dirty="0">
                          <a:effectLst/>
                          <a:latin typeface="Muli"/>
                        </a:rPr>
                        <a:t>Test Case ID</a:t>
                      </a:r>
                      <a:endParaRPr lang="en-IN" sz="1600" b="0" i="0" u="none" strike="noStrike" dirty="0">
                        <a:effectLst/>
                        <a:latin typeface="Arial" panose="020B0604020202020204" pitchFamily="34" charset="0"/>
                      </a:endParaRPr>
                    </a:p>
                  </a:txBody>
                  <a:tcPr marL="73295" marR="73295" marT="36647" marB="36647" anchor="ctr">
                    <a:lnL w="6350" cap="flat" cmpd="sng" algn="ctr">
                      <a:solidFill>
                        <a:srgbClr val="70EC77"/>
                      </a:solidFill>
                      <a:prstDash val="solid"/>
                      <a:round/>
                      <a:headEnd type="none" w="med" len="med"/>
                      <a:tailEnd type="none" w="med" len="med"/>
                    </a:lnL>
                    <a:lnR w="6350" cap="flat" cmpd="sng" algn="ctr">
                      <a:solidFill>
                        <a:srgbClr val="30F977"/>
                      </a:solidFill>
                      <a:prstDash val="solid"/>
                      <a:round/>
                      <a:headEnd type="none" w="med" len="med"/>
                      <a:tailEnd type="none" w="med" len="med"/>
                    </a:lnR>
                    <a:lnT w="6350" cap="flat" cmpd="sng" algn="ctr">
                      <a:solidFill>
                        <a:srgbClr val="70EC77"/>
                      </a:solidFill>
                      <a:prstDash val="solid"/>
                      <a:round/>
                      <a:headEnd type="none" w="med" len="med"/>
                      <a:tailEnd type="none" w="med" len="med"/>
                    </a:lnT>
                    <a:lnB w="6350" cap="flat" cmpd="sng" algn="ctr">
                      <a:solidFill>
                        <a:srgbClr val="F0F677"/>
                      </a:solidFill>
                      <a:prstDash val="solid"/>
                      <a:round/>
                      <a:headEnd type="none" w="med" len="med"/>
                      <a:tailEnd type="none" w="med" len="med"/>
                    </a:lnB>
                    <a:noFill/>
                  </a:tcPr>
                </a:tc>
                <a:tc>
                  <a:txBody>
                    <a:bodyPr/>
                    <a:lstStyle/>
                    <a:p>
                      <a:pPr algn="l" fontAlgn="ctr">
                        <a:spcBef>
                          <a:spcPts val="0"/>
                        </a:spcBef>
                        <a:spcAft>
                          <a:spcPts val="0"/>
                        </a:spcAft>
                      </a:pPr>
                      <a:r>
                        <a:rPr lang="en-IN" sz="1600" b="1" i="0" u="none" strike="noStrike" dirty="0">
                          <a:effectLst/>
                          <a:latin typeface="Muli"/>
                        </a:rPr>
                        <a:t>Test Description</a:t>
                      </a:r>
                      <a:endParaRPr lang="en-IN" sz="1600" b="0" i="0" u="none" strike="noStrike" dirty="0">
                        <a:effectLst/>
                        <a:latin typeface="Arial" panose="020B0604020202020204" pitchFamily="34" charset="0"/>
                      </a:endParaRPr>
                    </a:p>
                  </a:txBody>
                  <a:tcPr marL="73295" marR="73295" marT="36647" marB="36647" anchor="ctr">
                    <a:lnL w="6350" cap="flat" cmpd="sng" algn="ctr">
                      <a:solidFill>
                        <a:srgbClr val="30F977"/>
                      </a:solidFill>
                      <a:prstDash val="solid"/>
                      <a:round/>
                      <a:headEnd type="none" w="med" len="med"/>
                      <a:tailEnd type="none" w="med" len="med"/>
                    </a:lnL>
                    <a:lnR w="6350" cap="flat" cmpd="sng" algn="ctr">
                      <a:solidFill>
                        <a:srgbClr val="70FB77"/>
                      </a:solidFill>
                      <a:prstDash val="solid"/>
                      <a:round/>
                      <a:headEnd type="none" w="med" len="med"/>
                      <a:tailEnd type="none" w="med" len="med"/>
                    </a:lnR>
                    <a:lnT w="6350" cap="flat" cmpd="sng" algn="ctr">
                      <a:solidFill>
                        <a:srgbClr val="30F977"/>
                      </a:solidFill>
                      <a:prstDash val="solid"/>
                      <a:round/>
                      <a:headEnd type="none" w="med" len="med"/>
                      <a:tailEnd type="none" w="med" len="med"/>
                    </a:lnT>
                    <a:lnB w="6350" cap="flat" cmpd="sng" algn="ctr">
                      <a:solidFill>
                        <a:srgbClr val="70EC77"/>
                      </a:solidFill>
                      <a:prstDash val="solid"/>
                      <a:round/>
                      <a:headEnd type="none" w="med" len="med"/>
                      <a:tailEnd type="none" w="med" len="med"/>
                    </a:lnB>
                    <a:noFill/>
                  </a:tcPr>
                </a:tc>
                <a:tc>
                  <a:txBody>
                    <a:bodyPr/>
                    <a:lstStyle/>
                    <a:p>
                      <a:pPr algn="l" fontAlgn="ctr">
                        <a:spcBef>
                          <a:spcPts val="0"/>
                        </a:spcBef>
                        <a:spcAft>
                          <a:spcPts val="0"/>
                        </a:spcAft>
                      </a:pPr>
                      <a:r>
                        <a:rPr lang="en-IN" sz="1600" b="1" i="0" u="none" strike="noStrike">
                          <a:effectLst/>
                          <a:latin typeface="Muli"/>
                        </a:rPr>
                        <a:t>Input</a:t>
                      </a:r>
                      <a:endParaRPr lang="en-IN" sz="1600" b="0" i="0" u="none" strike="noStrike">
                        <a:effectLst/>
                        <a:latin typeface="Arial" panose="020B0604020202020204" pitchFamily="34" charset="0"/>
                      </a:endParaRPr>
                    </a:p>
                  </a:txBody>
                  <a:tcPr marL="73295" marR="73295" marT="36647" marB="36647" anchor="ctr">
                    <a:lnL w="6350" cap="flat" cmpd="sng" algn="ctr">
                      <a:solidFill>
                        <a:srgbClr val="70FB77"/>
                      </a:solidFill>
                      <a:prstDash val="solid"/>
                      <a:round/>
                      <a:headEnd type="none" w="med" len="med"/>
                      <a:tailEnd type="none" w="med" len="med"/>
                    </a:lnL>
                    <a:lnR w="6350" cap="flat" cmpd="sng" algn="ctr">
                      <a:solidFill>
                        <a:srgbClr val="30F077"/>
                      </a:solidFill>
                      <a:prstDash val="solid"/>
                      <a:round/>
                      <a:headEnd type="none" w="med" len="med"/>
                      <a:tailEnd type="none" w="med" len="med"/>
                    </a:lnR>
                    <a:lnT w="6350" cap="flat" cmpd="sng" algn="ctr">
                      <a:solidFill>
                        <a:srgbClr val="70FB77"/>
                      </a:solidFill>
                      <a:prstDash val="solid"/>
                      <a:round/>
                      <a:headEnd type="none" w="med" len="med"/>
                      <a:tailEnd type="none" w="med" len="med"/>
                    </a:lnT>
                    <a:lnB w="6350" cap="flat" cmpd="sng" algn="ctr">
                      <a:solidFill>
                        <a:srgbClr val="70FB77"/>
                      </a:solidFill>
                      <a:prstDash val="solid"/>
                      <a:round/>
                      <a:headEnd type="none" w="med" len="med"/>
                      <a:tailEnd type="none" w="med" len="med"/>
                    </a:lnB>
                    <a:noFill/>
                  </a:tcPr>
                </a:tc>
                <a:tc>
                  <a:txBody>
                    <a:bodyPr/>
                    <a:lstStyle/>
                    <a:p>
                      <a:pPr algn="l" fontAlgn="ctr">
                        <a:spcBef>
                          <a:spcPts val="0"/>
                        </a:spcBef>
                        <a:spcAft>
                          <a:spcPts val="0"/>
                        </a:spcAft>
                      </a:pPr>
                      <a:r>
                        <a:rPr lang="en-IN" sz="1600" b="1" i="0" u="none" strike="noStrike">
                          <a:effectLst/>
                          <a:latin typeface="Muli"/>
                        </a:rPr>
                        <a:t>Expected Result</a:t>
                      </a:r>
                      <a:endParaRPr lang="en-IN" sz="1600" b="0" i="0" u="none" strike="noStrike">
                        <a:effectLst/>
                        <a:latin typeface="Arial" panose="020B0604020202020204" pitchFamily="34" charset="0"/>
                      </a:endParaRPr>
                    </a:p>
                  </a:txBody>
                  <a:tcPr marL="73295" marR="73295" marT="36647" marB="36647" anchor="ctr">
                    <a:lnL w="6350" cap="flat" cmpd="sng" algn="ctr">
                      <a:solidFill>
                        <a:srgbClr val="30F077"/>
                      </a:solidFill>
                      <a:prstDash val="solid"/>
                      <a:round/>
                      <a:headEnd type="none" w="med" len="med"/>
                      <a:tailEnd type="none" w="med" len="med"/>
                    </a:lnL>
                    <a:lnR w="6350" cap="flat" cmpd="sng" algn="ctr">
                      <a:solidFill>
                        <a:srgbClr val="30F077"/>
                      </a:solidFill>
                      <a:prstDash val="solid"/>
                      <a:round/>
                      <a:headEnd type="none" w="med" len="med"/>
                      <a:tailEnd type="none" w="med" len="med"/>
                    </a:lnR>
                    <a:lnT w="6350" cap="flat" cmpd="sng" algn="ctr">
                      <a:solidFill>
                        <a:srgbClr val="30F077"/>
                      </a:solidFill>
                      <a:prstDash val="solid"/>
                      <a:round/>
                      <a:headEnd type="none" w="med" len="med"/>
                      <a:tailEnd type="none" w="med" len="med"/>
                    </a:lnT>
                    <a:lnB w="6350" cap="flat" cmpd="sng" algn="ctr">
                      <a:solidFill>
                        <a:srgbClr val="10F877"/>
                      </a:solidFill>
                      <a:prstDash val="solid"/>
                      <a:round/>
                      <a:headEnd type="none" w="med" len="med"/>
                      <a:tailEnd type="none" w="med" len="med"/>
                    </a:lnB>
                    <a:noFill/>
                  </a:tcPr>
                </a:tc>
                <a:extLst>
                  <a:ext uri="{0D108BD9-81ED-4DB2-BD59-A6C34878D82A}">
                    <a16:rowId xmlns:a16="http://schemas.microsoft.com/office/drawing/2014/main" val="823539045"/>
                  </a:ext>
                </a:extLst>
              </a:tr>
              <a:tr h="1031012">
                <a:tc>
                  <a:txBody>
                    <a:bodyPr/>
                    <a:lstStyle/>
                    <a:p>
                      <a:pPr algn="l" fontAlgn="ctr">
                        <a:spcBef>
                          <a:spcPts val="0"/>
                        </a:spcBef>
                        <a:spcAft>
                          <a:spcPts val="0"/>
                        </a:spcAft>
                      </a:pPr>
                      <a:r>
                        <a:rPr lang="en-IN" sz="1600" b="1" i="0" u="none" strike="noStrike" dirty="0">
                          <a:effectLst/>
                          <a:latin typeface="Muli"/>
                        </a:rPr>
                        <a:t>TS-1</a:t>
                      </a:r>
                      <a:endParaRPr lang="en-IN" sz="1600" b="0" i="0" u="none" strike="noStrike" dirty="0">
                        <a:effectLst/>
                        <a:latin typeface="Arial" panose="020B0604020202020204" pitchFamily="34" charset="0"/>
                      </a:endParaRPr>
                    </a:p>
                  </a:txBody>
                  <a:tcPr marL="73295" marR="73295" marT="36647" marB="36647" anchor="ctr">
                    <a:lnL w="6350" cap="flat" cmpd="sng" algn="ctr">
                      <a:solidFill>
                        <a:srgbClr val="F0F677"/>
                      </a:solidFill>
                      <a:prstDash val="solid"/>
                      <a:round/>
                      <a:headEnd type="none" w="med" len="med"/>
                      <a:tailEnd type="none" w="med" len="med"/>
                    </a:lnL>
                    <a:lnR w="6350" cap="flat" cmpd="sng" algn="ctr">
                      <a:solidFill>
                        <a:srgbClr val="70EC77"/>
                      </a:solidFill>
                      <a:prstDash val="solid"/>
                      <a:round/>
                      <a:headEnd type="none" w="med" len="med"/>
                      <a:tailEnd type="none" w="med" len="med"/>
                    </a:lnR>
                    <a:lnT w="6350" cap="flat" cmpd="sng" algn="ctr">
                      <a:solidFill>
                        <a:srgbClr val="F0F677"/>
                      </a:solidFill>
                      <a:prstDash val="solid"/>
                      <a:round/>
                      <a:headEnd type="none" w="med" len="med"/>
                      <a:tailEnd type="none" w="med" len="med"/>
                    </a:lnT>
                    <a:lnB w="6350" cap="flat" cmpd="sng" algn="ctr">
                      <a:solidFill>
                        <a:srgbClr val="50F4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Muli"/>
                        </a:rPr>
                        <a:t>Test integration between the payment gateway and the booking system</a:t>
                      </a:r>
                      <a:endParaRPr lang="en-US" sz="1600" b="0" i="0" u="none" strike="noStrike">
                        <a:effectLst/>
                        <a:latin typeface="Arial" panose="020B0604020202020204" pitchFamily="34" charset="0"/>
                      </a:endParaRPr>
                    </a:p>
                  </a:txBody>
                  <a:tcPr marL="73295" marR="73295" marT="36647" marB="36647" anchor="ctr">
                    <a:lnL w="6350" cap="flat" cmpd="sng" algn="ctr">
                      <a:solidFill>
                        <a:srgbClr val="70EC77"/>
                      </a:solidFill>
                      <a:prstDash val="solid"/>
                      <a:round/>
                      <a:headEnd type="none" w="med" len="med"/>
                      <a:tailEnd type="none" w="med" len="med"/>
                    </a:lnL>
                    <a:lnR w="6350" cap="flat" cmpd="sng" algn="ctr">
                      <a:solidFill>
                        <a:srgbClr val="70FB77"/>
                      </a:solidFill>
                      <a:prstDash val="solid"/>
                      <a:round/>
                      <a:headEnd type="none" w="med" len="med"/>
                      <a:tailEnd type="none" w="med" len="med"/>
                    </a:lnR>
                    <a:lnT w="6350" cap="flat" cmpd="sng" algn="ctr">
                      <a:solidFill>
                        <a:srgbClr val="70EC77"/>
                      </a:solidFill>
                      <a:prstDash val="solid"/>
                      <a:round/>
                      <a:headEnd type="none" w="med" len="med"/>
                      <a:tailEnd type="none" w="med" len="med"/>
                    </a:lnT>
                    <a:lnB w="6350" cap="flat" cmpd="sng" algn="ctr">
                      <a:solidFill>
                        <a:srgbClr val="B00078"/>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Muli"/>
                        </a:rPr>
                        <a:t>User books a service and makes a payment</a:t>
                      </a:r>
                      <a:endParaRPr lang="en-US" sz="1600" b="0" i="0" u="none" strike="noStrike">
                        <a:effectLst/>
                        <a:latin typeface="Arial" panose="020B0604020202020204" pitchFamily="34" charset="0"/>
                      </a:endParaRPr>
                    </a:p>
                  </a:txBody>
                  <a:tcPr marL="73295" marR="73295" marT="36647" marB="36647" anchor="ctr">
                    <a:lnL w="6350" cap="flat" cmpd="sng" algn="ctr">
                      <a:solidFill>
                        <a:srgbClr val="70FB77"/>
                      </a:solidFill>
                      <a:prstDash val="solid"/>
                      <a:round/>
                      <a:headEnd type="none" w="med" len="med"/>
                      <a:tailEnd type="none" w="med" len="med"/>
                    </a:lnL>
                    <a:lnR w="6350" cap="flat" cmpd="sng" algn="ctr">
                      <a:solidFill>
                        <a:srgbClr val="10F877"/>
                      </a:solidFill>
                      <a:prstDash val="solid"/>
                      <a:round/>
                      <a:headEnd type="none" w="med" len="med"/>
                      <a:tailEnd type="none" w="med" len="med"/>
                    </a:lnR>
                    <a:lnT w="6350" cap="flat" cmpd="sng" algn="ctr">
                      <a:solidFill>
                        <a:srgbClr val="70FB77"/>
                      </a:solidFill>
                      <a:prstDash val="solid"/>
                      <a:round/>
                      <a:headEnd type="none" w="med" len="med"/>
                      <a:tailEnd type="none" w="med" len="med"/>
                    </a:lnT>
                    <a:lnB w="6350" cap="flat" cmpd="sng" algn="ctr">
                      <a:solidFill>
                        <a:srgbClr val="D0E9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Muli"/>
                        </a:rPr>
                        <a:t>Payment is processed correctly and the booking is confirmed</a:t>
                      </a:r>
                      <a:endParaRPr lang="en-US" sz="1600" b="0" i="0" u="none" strike="noStrike">
                        <a:effectLst/>
                        <a:latin typeface="Arial" panose="020B0604020202020204" pitchFamily="34" charset="0"/>
                      </a:endParaRPr>
                    </a:p>
                  </a:txBody>
                  <a:tcPr marL="73295" marR="73295" marT="36647" marB="36647" anchor="ctr">
                    <a:lnL w="6350" cap="flat" cmpd="sng" algn="ctr">
                      <a:solidFill>
                        <a:srgbClr val="10F877"/>
                      </a:solidFill>
                      <a:prstDash val="solid"/>
                      <a:round/>
                      <a:headEnd type="none" w="med" len="med"/>
                      <a:tailEnd type="none" w="med" len="med"/>
                    </a:lnL>
                    <a:lnR w="6350" cap="flat" cmpd="sng" algn="ctr">
                      <a:solidFill>
                        <a:srgbClr val="10F877"/>
                      </a:solidFill>
                      <a:prstDash val="solid"/>
                      <a:round/>
                      <a:headEnd type="none" w="med" len="med"/>
                      <a:tailEnd type="none" w="med" len="med"/>
                    </a:lnR>
                    <a:lnT w="6350" cap="flat" cmpd="sng" algn="ctr">
                      <a:solidFill>
                        <a:srgbClr val="10F877"/>
                      </a:solidFill>
                      <a:prstDash val="solid"/>
                      <a:round/>
                      <a:headEnd type="none" w="med" len="med"/>
                      <a:tailEnd type="none" w="med" len="med"/>
                    </a:lnT>
                    <a:lnB w="6350" cap="flat" cmpd="sng" algn="ctr">
                      <a:solidFill>
                        <a:srgbClr val="30F077"/>
                      </a:solidFill>
                      <a:prstDash val="solid"/>
                      <a:round/>
                      <a:headEnd type="none" w="med" len="med"/>
                      <a:tailEnd type="none" w="med" len="med"/>
                    </a:lnB>
                    <a:noFill/>
                  </a:tcPr>
                </a:tc>
                <a:extLst>
                  <a:ext uri="{0D108BD9-81ED-4DB2-BD59-A6C34878D82A}">
                    <a16:rowId xmlns:a16="http://schemas.microsoft.com/office/drawing/2014/main" val="3270089277"/>
                  </a:ext>
                </a:extLst>
              </a:tr>
              <a:tr h="1031012">
                <a:tc>
                  <a:txBody>
                    <a:bodyPr/>
                    <a:lstStyle/>
                    <a:p>
                      <a:pPr algn="l" fontAlgn="ctr">
                        <a:spcBef>
                          <a:spcPts val="0"/>
                        </a:spcBef>
                        <a:spcAft>
                          <a:spcPts val="0"/>
                        </a:spcAft>
                      </a:pPr>
                      <a:r>
                        <a:rPr lang="en-IN" sz="1600" b="1" i="0" u="none" strike="noStrike" dirty="0">
                          <a:effectLst/>
                          <a:latin typeface="Muli"/>
                        </a:rPr>
                        <a:t>TS-2</a:t>
                      </a:r>
                      <a:endParaRPr lang="en-IN" sz="1600" b="0" i="0" u="none" strike="noStrike" dirty="0">
                        <a:effectLst/>
                        <a:latin typeface="Arial" panose="020B0604020202020204" pitchFamily="34" charset="0"/>
                      </a:endParaRPr>
                    </a:p>
                  </a:txBody>
                  <a:tcPr marL="73295" marR="73295" marT="36647" marB="36647" anchor="ctr">
                    <a:lnL w="6350" cap="flat" cmpd="sng" algn="ctr">
                      <a:solidFill>
                        <a:srgbClr val="50F477"/>
                      </a:solidFill>
                      <a:prstDash val="solid"/>
                      <a:round/>
                      <a:headEnd type="none" w="med" len="med"/>
                      <a:tailEnd type="none" w="med" len="med"/>
                    </a:lnL>
                    <a:lnR w="6350" cap="flat" cmpd="sng" algn="ctr">
                      <a:solidFill>
                        <a:srgbClr val="B00078"/>
                      </a:solidFill>
                      <a:prstDash val="solid"/>
                      <a:round/>
                      <a:headEnd type="none" w="med" len="med"/>
                      <a:tailEnd type="none" w="med" len="med"/>
                    </a:lnR>
                    <a:lnT w="6350" cap="flat" cmpd="sng" algn="ctr">
                      <a:solidFill>
                        <a:srgbClr val="50F477"/>
                      </a:solidFill>
                      <a:prstDash val="solid"/>
                      <a:round/>
                      <a:headEnd type="none" w="med" len="med"/>
                      <a:tailEnd type="none" w="med" len="med"/>
                    </a:lnT>
                    <a:lnB w="6350" cap="flat" cmpd="sng" algn="ctr">
                      <a:solidFill>
                        <a:srgbClr val="D0F5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dirty="0">
                          <a:effectLst/>
                          <a:latin typeface="Muli"/>
                        </a:rPr>
                        <a:t>Test the integration between the messaging system and the notification system</a:t>
                      </a:r>
                      <a:endParaRPr lang="en-US" sz="1600" b="0" i="0" u="none" strike="noStrike" dirty="0">
                        <a:effectLst/>
                        <a:latin typeface="Arial" panose="020B0604020202020204" pitchFamily="34" charset="0"/>
                      </a:endParaRPr>
                    </a:p>
                  </a:txBody>
                  <a:tcPr marL="73295" marR="73295" marT="36647" marB="36647" anchor="ctr">
                    <a:lnL w="6350" cap="flat" cmpd="sng" algn="ctr">
                      <a:solidFill>
                        <a:srgbClr val="B00078"/>
                      </a:solidFill>
                      <a:prstDash val="solid"/>
                      <a:round/>
                      <a:headEnd type="none" w="med" len="med"/>
                      <a:tailEnd type="none" w="med" len="med"/>
                    </a:lnL>
                    <a:lnR w="6350" cap="flat" cmpd="sng" algn="ctr">
                      <a:solidFill>
                        <a:srgbClr val="D0E977"/>
                      </a:solidFill>
                      <a:prstDash val="solid"/>
                      <a:round/>
                      <a:headEnd type="none" w="med" len="med"/>
                      <a:tailEnd type="none" w="med" len="med"/>
                    </a:lnR>
                    <a:lnT w="6350" cap="flat" cmpd="sng" algn="ctr">
                      <a:solidFill>
                        <a:srgbClr val="B00078"/>
                      </a:solidFill>
                      <a:prstDash val="solid"/>
                      <a:round/>
                      <a:headEnd type="none" w="med" len="med"/>
                      <a:tailEnd type="none" w="med" len="med"/>
                    </a:lnT>
                    <a:lnB w="6350" cap="flat" cmpd="sng" algn="ctr">
                      <a:solidFill>
                        <a:srgbClr val="70F2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dirty="0">
                          <a:effectLst/>
                          <a:latin typeface="Muli"/>
                        </a:rPr>
                        <a:t>User sends a message and receives a notification</a:t>
                      </a:r>
                      <a:endParaRPr lang="en-US" sz="1600" b="0" i="0" u="none" strike="noStrike" dirty="0">
                        <a:effectLst/>
                        <a:latin typeface="Arial" panose="020B0604020202020204" pitchFamily="34" charset="0"/>
                      </a:endParaRPr>
                    </a:p>
                  </a:txBody>
                  <a:tcPr marL="73295" marR="73295" marT="36647" marB="36647" anchor="ctr">
                    <a:lnL w="6350" cap="flat" cmpd="sng" algn="ctr">
                      <a:solidFill>
                        <a:srgbClr val="D0E977"/>
                      </a:solidFill>
                      <a:prstDash val="solid"/>
                      <a:round/>
                      <a:headEnd type="none" w="med" len="med"/>
                      <a:tailEnd type="none" w="med" len="med"/>
                    </a:lnL>
                    <a:lnR w="6350" cap="flat" cmpd="sng" algn="ctr">
                      <a:solidFill>
                        <a:srgbClr val="30F077"/>
                      </a:solidFill>
                      <a:prstDash val="solid"/>
                      <a:round/>
                      <a:headEnd type="none" w="med" len="med"/>
                      <a:tailEnd type="none" w="med" len="med"/>
                    </a:lnR>
                    <a:lnT w="6350" cap="flat" cmpd="sng" algn="ctr">
                      <a:solidFill>
                        <a:srgbClr val="D0E977"/>
                      </a:solidFill>
                      <a:prstDash val="solid"/>
                      <a:round/>
                      <a:headEnd type="none" w="med" len="med"/>
                      <a:tailEnd type="none" w="med" len="med"/>
                    </a:lnT>
                    <a:lnB w="6350" cap="flat" cmpd="sng" algn="ctr">
                      <a:solidFill>
                        <a:srgbClr val="70F2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dirty="0">
                          <a:effectLst/>
                          <a:latin typeface="Muli"/>
                        </a:rPr>
                        <a:t>The message is delivered correctly and the user receives the expected notification</a:t>
                      </a:r>
                      <a:endParaRPr lang="en-US" sz="1600" b="0" i="0" u="none" strike="noStrike" dirty="0">
                        <a:effectLst/>
                        <a:latin typeface="Arial" panose="020B0604020202020204" pitchFamily="34" charset="0"/>
                      </a:endParaRPr>
                    </a:p>
                  </a:txBody>
                  <a:tcPr marL="73295" marR="73295" marT="36647" marB="36647" anchor="ctr">
                    <a:lnL w="6350" cap="flat" cmpd="sng" algn="ctr">
                      <a:solidFill>
                        <a:srgbClr val="30F077"/>
                      </a:solidFill>
                      <a:prstDash val="solid"/>
                      <a:round/>
                      <a:headEnd type="none" w="med" len="med"/>
                      <a:tailEnd type="none" w="med" len="med"/>
                    </a:lnL>
                    <a:lnR w="6350" cap="flat" cmpd="sng" algn="ctr">
                      <a:solidFill>
                        <a:srgbClr val="30F077"/>
                      </a:solidFill>
                      <a:prstDash val="solid"/>
                      <a:round/>
                      <a:headEnd type="none" w="med" len="med"/>
                      <a:tailEnd type="none" w="med" len="med"/>
                    </a:lnR>
                    <a:lnT w="6350" cap="flat" cmpd="sng" algn="ctr">
                      <a:solidFill>
                        <a:srgbClr val="30F077"/>
                      </a:solidFill>
                      <a:prstDash val="solid"/>
                      <a:round/>
                      <a:headEnd type="none" w="med" len="med"/>
                      <a:tailEnd type="none" w="med" len="med"/>
                    </a:lnT>
                    <a:lnB w="6350" cap="flat" cmpd="sng" algn="ctr">
                      <a:solidFill>
                        <a:srgbClr val="B00078"/>
                      </a:solidFill>
                      <a:prstDash val="solid"/>
                      <a:round/>
                      <a:headEnd type="none" w="med" len="med"/>
                      <a:tailEnd type="none" w="med" len="med"/>
                    </a:lnB>
                    <a:noFill/>
                  </a:tcPr>
                </a:tc>
                <a:extLst>
                  <a:ext uri="{0D108BD9-81ED-4DB2-BD59-A6C34878D82A}">
                    <a16:rowId xmlns:a16="http://schemas.microsoft.com/office/drawing/2014/main" val="837695104"/>
                  </a:ext>
                </a:extLst>
              </a:tr>
              <a:tr h="1031012">
                <a:tc>
                  <a:txBody>
                    <a:bodyPr/>
                    <a:lstStyle/>
                    <a:p>
                      <a:pPr algn="l" fontAlgn="ctr">
                        <a:spcBef>
                          <a:spcPts val="0"/>
                        </a:spcBef>
                        <a:spcAft>
                          <a:spcPts val="0"/>
                        </a:spcAft>
                      </a:pPr>
                      <a:r>
                        <a:rPr lang="en-IN" sz="1600" b="1" i="0" u="none" strike="noStrike">
                          <a:effectLst/>
                          <a:latin typeface="Muli"/>
                        </a:rPr>
                        <a:t>TS-3</a:t>
                      </a:r>
                      <a:endParaRPr lang="en-IN" sz="1600" b="0" i="0" u="none" strike="noStrike">
                        <a:effectLst/>
                        <a:latin typeface="Arial" panose="020B0604020202020204" pitchFamily="34" charset="0"/>
                      </a:endParaRPr>
                    </a:p>
                  </a:txBody>
                  <a:tcPr marL="73295" marR="73295" marT="36647" marB="36647" anchor="ctr">
                    <a:lnL w="6350" cap="flat" cmpd="sng" algn="ctr">
                      <a:solidFill>
                        <a:srgbClr val="D0F577"/>
                      </a:solidFill>
                      <a:prstDash val="solid"/>
                      <a:round/>
                      <a:headEnd type="none" w="med" len="med"/>
                      <a:tailEnd type="none" w="med" len="med"/>
                    </a:lnL>
                    <a:lnR w="6350" cap="flat" cmpd="sng" algn="ctr">
                      <a:solidFill>
                        <a:srgbClr val="70F277"/>
                      </a:solidFill>
                      <a:prstDash val="solid"/>
                      <a:round/>
                      <a:headEnd type="none" w="med" len="med"/>
                      <a:tailEnd type="none" w="med" len="med"/>
                    </a:lnR>
                    <a:lnT w="6350" cap="flat" cmpd="sng" algn="ctr">
                      <a:solidFill>
                        <a:srgbClr val="D0F577"/>
                      </a:solidFill>
                      <a:prstDash val="solid"/>
                      <a:round/>
                      <a:headEnd type="none" w="med" len="med"/>
                      <a:tailEnd type="none" w="med" len="med"/>
                    </a:lnT>
                    <a:lnB w="6350" cap="flat" cmpd="sng" algn="ctr">
                      <a:solidFill>
                        <a:srgbClr val="70EC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Muli"/>
                        </a:rPr>
                        <a:t>Test the integration between the billing system and the accounting system</a:t>
                      </a:r>
                      <a:endParaRPr lang="en-US" sz="1600" b="0" i="0" u="none" strike="noStrike">
                        <a:effectLst/>
                        <a:latin typeface="Arial" panose="020B0604020202020204" pitchFamily="34" charset="0"/>
                      </a:endParaRPr>
                    </a:p>
                  </a:txBody>
                  <a:tcPr marL="73295" marR="73295" marT="36647" marB="36647" anchor="ctr">
                    <a:lnL w="6350" cap="flat" cmpd="sng" algn="ctr">
                      <a:solidFill>
                        <a:srgbClr val="70F277"/>
                      </a:solidFill>
                      <a:prstDash val="solid"/>
                      <a:round/>
                      <a:headEnd type="none" w="med" len="med"/>
                      <a:tailEnd type="none" w="med" len="med"/>
                    </a:lnL>
                    <a:lnR w="6350" cap="flat" cmpd="sng" algn="ctr">
                      <a:solidFill>
                        <a:srgbClr val="70F277"/>
                      </a:solidFill>
                      <a:prstDash val="solid"/>
                      <a:round/>
                      <a:headEnd type="none" w="med" len="med"/>
                      <a:tailEnd type="none" w="med" len="med"/>
                    </a:lnR>
                    <a:lnT w="6350" cap="flat" cmpd="sng" algn="ctr">
                      <a:solidFill>
                        <a:srgbClr val="70F277"/>
                      </a:solidFill>
                      <a:prstDash val="solid"/>
                      <a:round/>
                      <a:headEnd type="none" w="med" len="med"/>
                      <a:tailEnd type="none" w="med" len="med"/>
                    </a:lnT>
                    <a:lnB w="6350" cap="flat" cmpd="sng" algn="ctr">
                      <a:solidFill>
                        <a:srgbClr val="F0F6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Muli"/>
                        </a:rPr>
                        <a:t>System generates a bill and sends it to the accounting system</a:t>
                      </a:r>
                      <a:endParaRPr lang="en-US" sz="1600" b="0" i="0" u="none" strike="noStrike">
                        <a:effectLst/>
                        <a:latin typeface="Arial" panose="020B0604020202020204" pitchFamily="34" charset="0"/>
                      </a:endParaRPr>
                    </a:p>
                  </a:txBody>
                  <a:tcPr marL="73295" marR="73295" marT="36647" marB="36647" anchor="ctr">
                    <a:lnL w="6350" cap="flat" cmpd="sng" algn="ctr">
                      <a:solidFill>
                        <a:srgbClr val="70F277"/>
                      </a:solidFill>
                      <a:prstDash val="solid"/>
                      <a:round/>
                      <a:headEnd type="none" w="med" len="med"/>
                      <a:tailEnd type="none" w="med" len="med"/>
                    </a:lnL>
                    <a:lnR w="6350" cap="flat" cmpd="sng" algn="ctr">
                      <a:solidFill>
                        <a:srgbClr val="B00078"/>
                      </a:solidFill>
                      <a:prstDash val="solid"/>
                      <a:round/>
                      <a:headEnd type="none" w="med" len="med"/>
                      <a:tailEnd type="none" w="med" len="med"/>
                    </a:lnR>
                    <a:lnT w="6350" cap="flat" cmpd="sng" algn="ctr">
                      <a:solidFill>
                        <a:srgbClr val="70F277"/>
                      </a:solidFill>
                      <a:prstDash val="solid"/>
                      <a:round/>
                      <a:headEnd type="none" w="med" len="med"/>
                      <a:tailEnd type="none" w="med" len="med"/>
                    </a:lnT>
                    <a:lnB w="6350" cap="flat" cmpd="sng" algn="ctr">
                      <a:solidFill>
                        <a:srgbClr val="D0F2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dirty="0">
                          <a:effectLst/>
                          <a:latin typeface="Muli"/>
                        </a:rPr>
                        <a:t>The bill is correctly processed and recorded in the accounting system</a:t>
                      </a:r>
                      <a:endParaRPr lang="en-US" sz="1600" b="0" i="0" u="none" strike="noStrike" dirty="0">
                        <a:effectLst/>
                        <a:latin typeface="Arial" panose="020B0604020202020204" pitchFamily="34" charset="0"/>
                      </a:endParaRPr>
                    </a:p>
                  </a:txBody>
                  <a:tcPr marL="73295" marR="73295" marT="36647" marB="36647" anchor="ctr">
                    <a:lnL w="6350" cap="flat" cmpd="sng" algn="ctr">
                      <a:solidFill>
                        <a:srgbClr val="B00078"/>
                      </a:solidFill>
                      <a:prstDash val="solid"/>
                      <a:round/>
                      <a:headEnd type="none" w="med" len="med"/>
                      <a:tailEnd type="none" w="med" len="med"/>
                    </a:lnL>
                    <a:lnR w="6350" cap="flat" cmpd="sng" algn="ctr">
                      <a:solidFill>
                        <a:srgbClr val="B00078"/>
                      </a:solidFill>
                      <a:prstDash val="solid"/>
                      <a:round/>
                      <a:headEnd type="none" w="med" len="med"/>
                      <a:tailEnd type="none" w="med" len="med"/>
                    </a:lnR>
                    <a:lnT w="6350" cap="flat" cmpd="sng" algn="ctr">
                      <a:solidFill>
                        <a:srgbClr val="B00078"/>
                      </a:solidFill>
                      <a:prstDash val="solid"/>
                      <a:round/>
                      <a:headEnd type="none" w="med" len="med"/>
                      <a:tailEnd type="none" w="med" len="med"/>
                    </a:lnT>
                    <a:lnB w="6350" cap="flat" cmpd="sng" algn="ctr">
                      <a:solidFill>
                        <a:srgbClr val="70EC77"/>
                      </a:solidFill>
                      <a:prstDash val="solid"/>
                      <a:round/>
                      <a:headEnd type="none" w="med" len="med"/>
                      <a:tailEnd type="none" w="med" len="med"/>
                    </a:lnB>
                    <a:noFill/>
                  </a:tcPr>
                </a:tc>
                <a:extLst>
                  <a:ext uri="{0D108BD9-81ED-4DB2-BD59-A6C34878D82A}">
                    <a16:rowId xmlns:a16="http://schemas.microsoft.com/office/drawing/2014/main" val="875840417"/>
                  </a:ext>
                </a:extLst>
              </a:tr>
              <a:tr h="1328419">
                <a:tc>
                  <a:txBody>
                    <a:bodyPr/>
                    <a:lstStyle/>
                    <a:p>
                      <a:pPr algn="l" fontAlgn="ctr">
                        <a:spcBef>
                          <a:spcPts val="0"/>
                        </a:spcBef>
                        <a:spcAft>
                          <a:spcPts val="0"/>
                        </a:spcAft>
                      </a:pPr>
                      <a:r>
                        <a:rPr lang="en-IN" sz="1600" b="1" i="0" u="none" strike="noStrike">
                          <a:effectLst/>
                          <a:latin typeface="Muli"/>
                        </a:rPr>
                        <a:t>TS-4</a:t>
                      </a:r>
                      <a:endParaRPr lang="en-IN" sz="1600" b="0" i="0" u="none" strike="noStrike">
                        <a:effectLst/>
                        <a:latin typeface="Arial" panose="020B0604020202020204" pitchFamily="34" charset="0"/>
                      </a:endParaRPr>
                    </a:p>
                  </a:txBody>
                  <a:tcPr marL="73295" marR="73295" marT="36647" marB="36647" anchor="ctr">
                    <a:lnL w="6350" cap="flat" cmpd="sng" algn="ctr">
                      <a:solidFill>
                        <a:srgbClr val="70EC77"/>
                      </a:solidFill>
                      <a:prstDash val="solid"/>
                      <a:round/>
                      <a:headEnd type="none" w="med" len="med"/>
                      <a:tailEnd type="none" w="med" len="med"/>
                    </a:lnL>
                    <a:lnR w="6350" cap="flat" cmpd="sng" algn="ctr">
                      <a:solidFill>
                        <a:srgbClr val="F0F677"/>
                      </a:solidFill>
                      <a:prstDash val="solid"/>
                      <a:round/>
                      <a:headEnd type="none" w="med" len="med"/>
                      <a:tailEnd type="none" w="med" len="med"/>
                    </a:lnR>
                    <a:lnT w="6350" cap="flat" cmpd="sng" algn="ctr">
                      <a:solidFill>
                        <a:srgbClr val="70EC77"/>
                      </a:solidFill>
                      <a:prstDash val="solid"/>
                      <a:round/>
                      <a:headEnd type="none" w="med" len="med"/>
                      <a:tailEnd type="none" w="med" len="med"/>
                    </a:lnT>
                    <a:lnB w="6350" cap="flat" cmpd="sng" algn="ctr">
                      <a:solidFill>
                        <a:srgbClr val="70EC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Muli"/>
                        </a:rPr>
                        <a:t>Test the integration between the search engine and the recommendation engine</a:t>
                      </a:r>
                      <a:endParaRPr lang="en-US" sz="1600" b="0" i="0" u="none" strike="noStrike">
                        <a:effectLst/>
                        <a:latin typeface="Arial" panose="020B0604020202020204" pitchFamily="34" charset="0"/>
                      </a:endParaRPr>
                    </a:p>
                  </a:txBody>
                  <a:tcPr marL="73295" marR="73295" marT="36647" marB="36647" anchor="ctr">
                    <a:lnL w="6350" cap="flat" cmpd="sng" algn="ctr">
                      <a:solidFill>
                        <a:srgbClr val="F0F677"/>
                      </a:solidFill>
                      <a:prstDash val="solid"/>
                      <a:round/>
                      <a:headEnd type="none" w="med" len="med"/>
                      <a:tailEnd type="none" w="med" len="med"/>
                    </a:lnL>
                    <a:lnR w="6350" cap="flat" cmpd="sng" algn="ctr">
                      <a:solidFill>
                        <a:srgbClr val="D0F277"/>
                      </a:solidFill>
                      <a:prstDash val="solid"/>
                      <a:round/>
                      <a:headEnd type="none" w="med" len="med"/>
                      <a:tailEnd type="none" w="med" len="med"/>
                    </a:lnR>
                    <a:lnT w="6350" cap="flat" cmpd="sng" algn="ctr">
                      <a:solidFill>
                        <a:srgbClr val="F0F677"/>
                      </a:solidFill>
                      <a:prstDash val="solid"/>
                      <a:round/>
                      <a:headEnd type="none" w="med" len="med"/>
                      <a:tailEnd type="none" w="med" len="med"/>
                    </a:lnT>
                    <a:lnB w="6350" cap="flat" cmpd="sng" algn="ctr">
                      <a:solidFill>
                        <a:srgbClr val="F0F6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a:effectLst/>
                          <a:latin typeface="Muli"/>
                        </a:rPr>
                        <a:t>User performs a search and receives recommendations</a:t>
                      </a:r>
                      <a:endParaRPr lang="en-US" sz="1600" b="0" i="0" u="none" strike="noStrike">
                        <a:effectLst/>
                        <a:latin typeface="Arial" panose="020B0604020202020204" pitchFamily="34" charset="0"/>
                      </a:endParaRPr>
                    </a:p>
                  </a:txBody>
                  <a:tcPr marL="73295" marR="73295" marT="36647" marB="36647" anchor="ctr">
                    <a:lnL w="6350" cap="flat" cmpd="sng" algn="ctr">
                      <a:solidFill>
                        <a:srgbClr val="D0F277"/>
                      </a:solidFill>
                      <a:prstDash val="solid"/>
                      <a:round/>
                      <a:headEnd type="none" w="med" len="med"/>
                      <a:tailEnd type="none" w="med" len="med"/>
                    </a:lnL>
                    <a:lnR w="6350" cap="flat" cmpd="sng" algn="ctr">
                      <a:solidFill>
                        <a:srgbClr val="70EC77"/>
                      </a:solidFill>
                      <a:prstDash val="solid"/>
                      <a:round/>
                      <a:headEnd type="none" w="med" len="med"/>
                      <a:tailEnd type="none" w="med" len="med"/>
                    </a:lnR>
                    <a:lnT w="6350" cap="flat" cmpd="sng" algn="ctr">
                      <a:solidFill>
                        <a:srgbClr val="D0F277"/>
                      </a:solidFill>
                      <a:prstDash val="solid"/>
                      <a:round/>
                      <a:headEnd type="none" w="med" len="med"/>
                      <a:tailEnd type="none" w="med" len="med"/>
                    </a:lnT>
                    <a:lnB w="6350" cap="flat" cmpd="sng" algn="ctr">
                      <a:solidFill>
                        <a:srgbClr val="D0F277"/>
                      </a:solidFill>
                      <a:prstDash val="solid"/>
                      <a:round/>
                      <a:headEnd type="none" w="med" len="med"/>
                      <a:tailEnd type="none" w="med" len="med"/>
                    </a:lnB>
                    <a:noFill/>
                  </a:tcPr>
                </a:tc>
                <a:tc>
                  <a:txBody>
                    <a:bodyPr/>
                    <a:lstStyle/>
                    <a:p>
                      <a:pPr algn="l" fontAlgn="ctr">
                        <a:spcBef>
                          <a:spcPts val="0"/>
                        </a:spcBef>
                        <a:spcAft>
                          <a:spcPts val="0"/>
                        </a:spcAft>
                      </a:pPr>
                      <a:r>
                        <a:rPr lang="en-US" sz="1600" b="0" i="0" u="none" strike="noStrike" dirty="0">
                          <a:effectLst/>
                          <a:latin typeface="Muli"/>
                        </a:rPr>
                        <a:t>The search results and recommendations are accurate and relevant to the users search query</a:t>
                      </a:r>
                      <a:endParaRPr lang="en-US" sz="1600" b="0" i="0" u="none" strike="noStrike" dirty="0">
                        <a:effectLst/>
                        <a:latin typeface="Arial" panose="020B0604020202020204" pitchFamily="34" charset="0"/>
                      </a:endParaRPr>
                    </a:p>
                  </a:txBody>
                  <a:tcPr marL="73295" marR="73295" marT="36647" marB="36647" anchor="ctr">
                    <a:lnL w="6350" cap="flat" cmpd="sng" algn="ctr">
                      <a:solidFill>
                        <a:srgbClr val="70EC77"/>
                      </a:solidFill>
                      <a:prstDash val="solid"/>
                      <a:round/>
                      <a:headEnd type="none" w="med" len="med"/>
                      <a:tailEnd type="none" w="med" len="med"/>
                    </a:lnL>
                    <a:lnR w="6350" cap="flat" cmpd="sng" algn="ctr">
                      <a:solidFill>
                        <a:srgbClr val="70EC77"/>
                      </a:solidFill>
                      <a:prstDash val="solid"/>
                      <a:round/>
                      <a:headEnd type="none" w="med" len="med"/>
                      <a:tailEnd type="none" w="med" len="med"/>
                    </a:lnR>
                    <a:lnT w="6350" cap="flat" cmpd="sng" algn="ctr">
                      <a:solidFill>
                        <a:srgbClr val="70EC77"/>
                      </a:solidFill>
                      <a:prstDash val="solid"/>
                      <a:round/>
                      <a:headEnd type="none" w="med" len="med"/>
                      <a:tailEnd type="none" w="med" len="med"/>
                    </a:lnT>
                    <a:lnB w="6350" cap="flat" cmpd="sng" algn="ctr">
                      <a:solidFill>
                        <a:srgbClr val="70EC77"/>
                      </a:solidFill>
                      <a:prstDash val="solid"/>
                      <a:round/>
                      <a:headEnd type="none" w="med" len="med"/>
                      <a:tailEnd type="none" w="med" len="med"/>
                    </a:lnB>
                    <a:noFill/>
                  </a:tcPr>
                </a:tc>
                <a:extLst>
                  <a:ext uri="{0D108BD9-81ED-4DB2-BD59-A6C34878D82A}">
                    <a16:rowId xmlns:a16="http://schemas.microsoft.com/office/drawing/2014/main" val="1092704051"/>
                  </a:ext>
                </a:extLst>
              </a:tr>
            </a:tbl>
          </a:graphicData>
        </a:graphic>
      </p:graphicFrame>
    </p:spTree>
    <p:extLst>
      <p:ext uri="{BB962C8B-B14F-4D97-AF65-F5344CB8AC3E}">
        <p14:creationId xmlns:p14="http://schemas.microsoft.com/office/powerpoint/2010/main" val="427081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2FA81B-604D-7463-A011-E4140DA30DD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System Testing</a:t>
            </a:r>
            <a:endParaRPr lang="en-IN" sz="4000">
              <a:solidFill>
                <a:srgbClr val="FFFFFF"/>
              </a:solidFill>
            </a:endParaRPr>
          </a:p>
        </p:txBody>
      </p:sp>
      <p:sp>
        <p:nvSpPr>
          <p:cNvPr id="3" name="Content Placeholder 2">
            <a:extLst>
              <a:ext uri="{FF2B5EF4-FFF2-40B4-BE49-F238E27FC236}">
                <a16:creationId xmlns:a16="http://schemas.microsoft.com/office/drawing/2014/main" id="{01C6C65D-C4AE-2526-E72F-3ED558C7E661}"/>
              </a:ext>
            </a:extLst>
          </p:cNvPr>
          <p:cNvSpPr>
            <a:spLocks noGrp="1"/>
          </p:cNvSpPr>
          <p:nvPr>
            <p:ph idx="1"/>
          </p:nvPr>
        </p:nvSpPr>
        <p:spPr>
          <a:xfrm>
            <a:off x="4810259" y="649480"/>
            <a:ext cx="6555347" cy="5546047"/>
          </a:xfrm>
        </p:spPr>
        <p:txBody>
          <a:bodyPr anchor="ctr">
            <a:normAutofit/>
          </a:bodyPr>
          <a:lstStyle/>
          <a:p>
            <a:pPr marL="0" indent="0">
              <a:buNone/>
            </a:pPr>
            <a:r>
              <a:rPr lang="en-US" sz="2000" b="0" i="0" dirty="0">
                <a:effectLst/>
                <a:highlight>
                  <a:srgbClr val="FFFFFF"/>
                </a:highlight>
                <a:latin typeface="Source Sans Pro" panose="020B0503030403020204" pitchFamily="34" charset="0"/>
              </a:rPr>
              <a:t>In this method, your software is compiled as a whole and then tested as a whole. This testing strategy checks the functionality, security, portability, amongst others.</a:t>
            </a:r>
            <a:endParaRPr lang="en-IN" sz="2000" dirty="0"/>
          </a:p>
        </p:txBody>
      </p:sp>
    </p:spTree>
    <p:extLst>
      <p:ext uri="{BB962C8B-B14F-4D97-AF65-F5344CB8AC3E}">
        <p14:creationId xmlns:p14="http://schemas.microsoft.com/office/powerpoint/2010/main" val="375788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483303"/>
            <a:ext cx="8763000" cy="746571"/>
          </a:xfrm>
          <a:prstGeom prst="rect">
            <a:avLst/>
          </a:prstGeom>
        </p:spPr>
        <p:txBody>
          <a:bodyPr vert="horz" wrap="square" lIns="0" tIns="68791" rIns="0" bIns="0" rtlCol="0" anchor="ctr">
            <a:spAutoFit/>
          </a:bodyPr>
          <a:lstStyle/>
          <a:p>
            <a:pPr marL="91542">
              <a:lnSpc>
                <a:spcPct val="100000"/>
              </a:lnSpc>
              <a:spcBef>
                <a:spcPts val="87"/>
              </a:spcBef>
            </a:pPr>
            <a:r>
              <a:rPr spc="-95" dirty="0"/>
              <a:t>System</a:t>
            </a:r>
            <a:r>
              <a:rPr spc="-225" dirty="0"/>
              <a:t> </a:t>
            </a:r>
            <a:r>
              <a:rPr spc="-92" dirty="0"/>
              <a:t>Testing</a:t>
            </a:r>
          </a:p>
        </p:txBody>
      </p:sp>
      <p:sp>
        <p:nvSpPr>
          <p:cNvPr id="5" name="object 5"/>
          <p:cNvSpPr txBox="1"/>
          <p:nvPr/>
        </p:nvSpPr>
        <p:spPr>
          <a:xfrm>
            <a:off x="10179368" y="6420641"/>
            <a:ext cx="1382183" cy="228973"/>
          </a:xfrm>
          <a:prstGeom prst="rect">
            <a:avLst/>
          </a:prstGeom>
        </p:spPr>
        <p:txBody>
          <a:bodyPr vert="horz" wrap="square" lIns="0" tIns="0" rIns="0" bIns="0" rtlCol="0">
            <a:spAutoFit/>
          </a:bodyPr>
          <a:lstStyle/>
          <a:p>
            <a:pPr marL="10583">
              <a:lnSpc>
                <a:spcPts val="1850"/>
              </a:lnSpc>
            </a:pPr>
            <a:r>
              <a:rPr sz="1583" spc="-8" dirty="0">
                <a:latin typeface="Arial"/>
                <a:cs typeface="Arial"/>
                <a:hlinkClick r:id="rId2"/>
              </a:rPr>
              <a:t>www.iamneo.ai</a:t>
            </a:r>
            <a:endParaRPr sz="1583">
              <a:latin typeface="Arial"/>
              <a:cs typeface="Arial"/>
            </a:endParaRPr>
          </a:p>
        </p:txBody>
      </p:sp>
      <p:sp>
        <p:nvSpPr>
          <p:cNvPr id="3" name="object 3"/>
          <p:cNvSpPr txBox="1"/>
          <p:nvPr/>
        </p:nvSpPr>
        <p:spPr>
          <a:xfrm>
            <a:off x="-10583" y="-15663"/>
            <a:ext cx="232304" cy="241519"/>
          </a:xfrm>
          <a:prstGeom prst="rect">
            <a:avLst/>
          </a:prstGeom>
        </p:spPr>
        <p:txBody>
          <a:bodyPr vert="horz" wrap="square" lIns="0" tIns="10583" rIns="0" bIns="0" rtlCol="0">
            <a:spAutoFit/>
          </a:bodyPr>
          <a:lstStyle/>
          <a:p>
            <a:pPr marL="10583">
              <a:spcBef>
                <a:spcPts val="83"/>
              </a:spcBef>
            </a:pPr>
            <a:r>
              <a:rPr sz="1500" spc="-21" dirty="0">
                <a:latin typeface="Arial"/>
                <a:cs typeface="Arial"/>
              </a:rPr>
              <a:t>20</a:t>
            </a:r>
            <a:endParaRPr sz="1500">
              <a:latin typeface="Arial"/>
              <a:cs typeface="Arial"/>
            </a:endParaRPr>
          </a:p>
        </p:txBody>
      </p:sp>
      <p:sp>
        <p:nvSpPr>
          <p:cNvPr id="4" name="object 4"/>
          <p:cNvSpPr txBox="1"/>
          <p:nvPr/>
        </p:nvSpPr>
        <p:spPr>
          <a:xfrm>
            <a:off x="507576" y="1481137"/>
            <a:ext cx="10081683" cy="4203886"/>
          </a:xfrm>
          <a:prstGeom prst="rect">
            <a:avLst/>
          </a:prstGeom>
        </p:spPr>
        <p:txBody>
          <a:bodyPr vert="horz" wrap="square" lIns="0" tIns="10583" rIns="0" bIns="0" rtlCol="0">
            <a:spAutoFit/>
          </a:bodyPr>
          <a:lstStyle/>
          <a:p>
            <a:pPr marL="248698" indent="-238115">
              <a:spcBef>
                <a:spcPts val="83"/>
              </a:spcBef>
              <a:buFont typeface="Wingdings"/>
              <a:buChar char=""/>
              <a:tabLst>
                <a:tab pos="248698" algn="l"/>
              </a:tabLst>
            </a:pPr>
            <a:r>
              <a:rPr sz="1458" spc="-29" dirty="0">
                <a:solidFill>
                  <a:srgbClr val="272424"/>
                </a:solidFill>
                <a:latin typeface="Arial"/>
                <a:cs typeface="Arial"/>
              </a:rPr>
              <a:t>System</a:t>
            </a:r>
            <a:r>
              <a:rPr sz="1458" spc="-46" dirty="0">
                <a:solidFill>
                  <a:srgbClr val="272424"/>
                </a:solidFill>
                <a:latin typeface="Arial"/>
                <a:cs typeface="Arial"/>
              </a:rPr>
              <a:t> </a:t>
            </a:r>
            <a:r>
              <a:rPr sz="1458" spc="-33" dirty="0">
                <a:solidFill>
                  <a:srgbClr val="272424"/>
                </a:solidFill>
                <a:latin typeface="Arial"/>
                <a:cs typeface="Arial"/>
              </a:rPr>
              <a:t>Testing</a:t>
            </a:r>
            <a:r>
              <a:rPr sz="1458" spc="-71" dirty="0">
                <a:solidFill>
                  <a:srgbClr val="272424"/>
                </a:solidFill>
                <a:latin typeface="Arial"/>
                <a:cs typeface="Arial"/>
              </a:rPr>
              <a:t> </a:t>
            </a:r>
            <a:r>
              <a:rPr sz="1458" spc="-33" dirty="0">
                <a:solidFill>
                  <a:srgbClr val="272424"/>
                </a:solidFill>
                <a:latin typeface="Arial"/>
                <a:cs typeface="Arial"/>
              </a:rPr>
              <a:t>involves</a:t>
            </a:r>
            <a:r>
              <a:rPr sz="1458" spc="-46" dirty="0">
                <a:solidFill>
                  <a:srgbClr val="272424"/>
                </a:solidFill>
                <a:latin typeface="Arial"/>
                <a:cs typeface="Arial"/>
              </a:rPr>
              <a:t> </a:t>
            </a:r>
            <a:r>
              <a:rPr sz="1458" spc="-33" dirty="0">
                <a:solidFill>
                  <a:srgbClr val="272424"/>
                </a:solidFill>
                <a:latin typeface="Arial"/>
                <a:cs typeface="Arial"/>
              </a:rPr>
              <a:t>testing</a:t>
            </a:r>
            <a:r>
              <a:rPr sz="1458" spc="-71" dirty="0">
                <a:solidFill>
                  <a:srgbClr val="272424"/>
                </a:solidFill>
                <a:latin typeface="Arial"/>
                <a:cs typeface="Arial"/>
              </a:rPr>
              <a:t> </a:t>
            </a:r>
            <a:r>
              <a:rPr sz="1458" spc="-21" dirty="0">
                <a:solidFill>
                  <a:srgbClr val="272424"/>
                </a:solidFill>
                <a:latin typeface="Arial"/>
                <a:cs typeface="Arial"/>
              </a:rPr>
              <a:t>the</a:t>
            </a:r>
            <a:r>
              <a:rPr sz="1458" spc="-67" dirty="0">
                <a:solidFill>
                  <a:srgbClr val="272424"/>
                </a:solidFill>
                <a:latin typeface="Arial"/>
                <a:cs typeface="Arial"/>
              </a:rPr>
              <a:t> </a:t>
            </a:r>
            <a:r>
              <a:rPr sz="1458" spc="-29" dirty="0">
                <a:solidFill>
                  <a:srgbClr val="272424"/>
                </a:solidFill>
                <a:latin typeface="Arial"/>
                <a:cs typeface="Arial"/>
              </a:rPr>
              <a:t>system</a:t>
            </a:r>
            <a:r>
              <a:rPr sz="1458" spc="-46" dirty="0">
                <a:solidFill>
                  <a:srgbClr val="272424"/>
                </a:solidFill>
                <a:latin typeface="Arial"/>
                <a:cs typeface="Arial"/>
              </a:rPr>
              <a:t> </a:t>
            </a:r>
            <a:r>
              <a:rPr sz="1458" dirty="0">
                <a:solidFill>
                  <a:srgbClr val="272424"/>
                </a:solidFill>
                <a:latin typeface="Arial"/>
                <a:cs typeface="Arial"/>
              </a:rPr>
              <a:t>as</a:t>
            </a:r>
            <a:r>
              <a:rPr sz="1458" spc="-67" dirty="0">
                <a:solidFill>
                  <a:srgbClr val="272424"/>
                </a:solidFill>
                <a:latin typeface="Arial"/>
                <a:cs typeface="Arial"/>
              </a:rPr>
              <a:t> </a:t>
            </a:r>
            <a:r>
              <a:rPr sz="1458" dirty="0">
                <a:solidFill>
                  <a:srgbClr val="272424"/>
                </a:solidFill>
                <a:latin typeface="Arial"/>
                <a:cs typeface="Arial"/>
              </a:rPr>
              <a:t>a</a:t>
            </a:r>
            <a:r>
              <a:rPr sz="1458" spc="-67" dirty="0">
                <a:solidFill>
                  <a:srgbClr val="272424"/>
                </a:solidFill>
                <a:latin typeface="Arial"/>
                <a:cs typeface="Arial"/>
              </a:rPr>
              <a:t> </a:t>
            </a:r>
            <a:r>
              <a:rPr sz="1458" spc="-29" dirty="0">
                <a:solidFill>
                  <a:srgbClr val="272424"/>
                </a:solidFill>
                <a:latin typeface="Arial"/>
                <a:cs typeface="Arial"/>
              </a:rPr>
              <a:t>whole.</a:t>
            </a:r>
            <a:r>
              <a:rPr sz="1458" spc="-54" dirty="0">
                <a:solidFill>
                  <a:srgbClr val="272424"/>
                </a:solidFill>
                <a:latin typeface="Arial"/>
                <a:cs typeface="Arial"/>
              </a:rPr>
              <a:t> </a:t>
            </a:r>
            <a:r>
              <a:rPr sz="1458" spc="-29" dirty="0">
                <a:solidFill>
                  <a:srgbClr val="272424"/>
                </a:solidFill>
                <a:latin typeface="Arial"/>
                <a:cs typeface="Arial"/>
              </a:rPr>
              <a:t>System</a:t>
            </a:r>
            <a:r>
              <a:rPr sz="1458" spc="-46" dirty="0">
                <a:solidFill>
                  <a:srgbClr val="272424"/>
                </a:solidFill>
                <a:latin typeface="Arial"/>
                <a:cs typeface="Arial"/>
              </a:rPr>
              <a:t> </a:t>
            </a:r>
            <a:r>
              <a:rPr sz="1458" spc="-33" dirty="0">
                <a:solidFill>
                  <a:srgbClr val="272424"/>
                </a:solidFill>
                <a:latin typeface="Arial"/>
                <a:cs typeface="Arial"/>
              </a:rPr>
              <a:t>Testing</a:t>
            </a:r>
            <a:r>
              <a:rPr sz="1458" spc="-67" dirty="0">
                <a:solidFill>
                  <a:srgbClr val="272424"/>
                </a:solidFill>
                <a:latin typeface="Arial"/>
                <a:cs typeface="Arial"/>
              </a:rPr>
              <a:t> </a:t>
            </a:r>
            <a:r>
              <a:rPr sz="1458" spc="-37" dirty="0">
                <a:solidFill>
                  <a:srgbClr val="272424"/>
                </a:solidFill>
                <a:latin typeface="Arial"/>
                <a:cs typeface="Arial"/>
              </a:rPr>
              <a:t>commences</a:t>
            </a:r>
            <a:r>
              <a:rPr sz="1458" spc="-62" dirty="0">
                <a:solidFill>
                  <a:srgbClr val="272424"/>
                </a:solidFill>
                <a:latin typeface="Arial"/>
                <a:cs typeface="Arial"/>
              </a:rPr>
              <a:t> </a:t>
            </a:r>
            <a:r>
              <a:rPr sz="1458" spc="-29" dirty="0">
                <a:solidFill>
                  <a:srgbClr val="272424"/>
                </a:solidFill>
                <a:latin typeface="Arial"/>
                <a:cs typeface="Arial"/>
              </a:rPr>
              <a:t>after</a:t>
            </a:r>
            <a:r>
              <a:rPr sz="1458" spc="-62" dirty="0">
                <a:solidFill>
                  <a:srgbClr val="272424"/>
                </a:solidFill>
                <a:latin typeface="Arial"/>
                <a:cs typeface="Arial"/>
              </a:rPr>
              <a:t> </a:t>
            </a:r>
            <a:r>
              <a:rPr sz="1458" spc="-37" dirty="0">
                <a:solidFill>
                  <a:srgbClr val="272424"/>
                </a:solidFill>
                <a:latin typeface="Arial"/>
                <a:cs typeface="Arial"/>
              </a:rPr>
              <a:t>completion</a:t>
            </a:r>
            <a:r>
              <a:rPr sz="1458" spc="-50" dirty="0">
                <a:solidFill>
                  <a:srgbClr val="272424"/>
                </a:solidFill>
                <a:latin typeface="Arial"/>
                <a:cs typeface="Arial"/>
              </a:rPr>
              <a:t> </a:t>
            </a:r>
            <a:r>
              <a:rPr sz="1458" dirty="0">
                <a:solidFill>
                  <a:srgbClr val="272424"/>
                </a:solidFill>
                <a:latin typeface="Arial"/>
                <a:cs typeface="Arial"/>
              </a:rPr>
              <a:t>of</a:t>
            </a:r>
            <a:r>
              <a:rPr sz="1458" spc="-62" dirty="0">
                <a:solidFill>
                  <a:srgbClr val="272424"/>
                </a:solidFill>
                <a:latin typeface="Arial"/>
                <a:cs typeface="Arial"/>
              </a:rPr>
              <a:t> </a:t>
            </a:r>
            <a:r>
              <a:rPr sz="1458" spc="-29" dirty="0">
                <a:solidFill>
                  <a:srgbClr val="272424"/>
                </a:solidFill>
                <a:latin typeface="Arial"/>
                <a:cs typeface="Arial"/>
              </a:rPr>
              <a:t>unit,</a:t>
            </a:r>
            <a:r>
              <a:rPr sz="1458" spc="-62" dirty="0">
                <a:solidFill>
                  <a:srgbClr val="272424"/>
                </a:solidFill>
                <a:latin typeface="Arial"/>
                <a:cs typeface="Arial"/>
              </a:rPr>
              <a:t> </a:t>
            </a:r>
            <a:r>
              <a:rPr sz="1458" spc="-37" dirty="0">
                <a:solidFill>
                  <a:srgbClr val="272424"/>
                </a:solidFill>
                <a:latin typeface="Arial"/>
                <a:cs typeface="Arial"/>
              </a:rPr>
              <a:t>functional,</a:t>
            </a:r>
            <a:r>
              <a:rPr sz="1458" spc="-54" dirty="0">
                <a:solidFill>
                  <a:srgbClr val="272424"/>
                </a:solidFill>
                <a:latin typeface="Arial"/>
                <a:cs typeface="Arial"/>
              </a:rPr>
              <a:t> </a:t>
            </a:r>
            <a:r>
              <a:rPr sz="1458" spc="-21" dirty="0">
                <a:solidFill>
                  <a:srgbClr val="272424"/>
                </a:solidFill>
                <a:latin typeface="Arial"/>
                <a:cs typeface="Arial"/>
              </a:rPr>
              <a:t>and</a:t>
            </a:r>
            <a:endParaRPr sz="1458">
              <a:latin typeface="Arial"/>
              <a:cs typeface="Arial"/>
            </a:endParaRPr>
          </a:p>
          <a:p>
            <a:pPr marL="249228" marR="303730">
              <a:lnSpc>
                <a:spcPct val="200000"/>
              </a:lnSpc>
            </a:pPr>
            <a:r>
              <a:rPr sz="1458" spc="-37" dirty="0">
                <a:solidFill>
                  <a:srgbClr val="272424"/>
                </a:solidFill>
                <a:latin typeface="Arial"/>
                <a:cs typeface="Arial"/>
              </a:rPr>
              <a:t>integration</a:t>
            </a:r>
            <a:r>
              <a:rPr sz="1458" spc="-50" dirty="0">
                <a:solidFill>
                  <a:srgbClr val="272424"/>
                </a:solidFill>
                <a:latin typeface="Arial"/>
                <a:cs typeface="Arial"/>
              </a:rPr>
              <a:t> </a:t>
            </a:r>
            <a:r>
              <a:rPr sz="1458" spc="-33" dirty="0">
                <a:solidFill>
                  <a:srgbClr val="272424"/>
                </a:solidFill>
                <a:latin typeface="Arial"/>
                <a:cs typeface="Arial"/>
              </a:rPr>
              <a:t>testing.</a:t>
            </a:r>
            <a:r>
              <a:rPr sz="1458" spc="-67" dirty="0">
                <a:solidFill>
                  <a:srgbClr val="272424"/>
                </a:solidFill>
                <a:latin typeface="Arial"/>
                <a:cs typeface="Arial"/>
              </a:rPr>
              <a:t> </a:t>
            </a:r>
            <a:r>
              <a:rPr sz="1458" spc="-21" dirty="0">
                <a:solidFill>
                  <a:srgbClr val="272424"/>
                </a:solidFill>
                <a:latin typeface="Arial"/>
                <a:cs typeface="Arial"/>
              </a:rPr>
              <a:t>The</a:t>
            </a:r>
            <a:r>
              <a:rPr sz="1458" spc="-67" dirty="0">
                <a:solidFill>
                  <a:srgbClr val="272424"/>
                </a:solidFill>
                <a:latin typeface="Arial"/>
                <a:cs typeface="Arial"/>
              </a:rPr>
              <a:t> </a:t>
            </a:r>
            <a:r>
              <a:rPr sz="1458" spc="-33" dirty="0">
                <a:solidFill>
                  <a:srgbClr val="272424"/>
                </a:solidFill>
                <a:latin typeface="Arial"/>
                <a:cs typeface="Arial"/>
              </a:rPr>
              <a:t>emphasis</a:t>
            </a:r>
            <a:r>
              <a:rPr sz="1458" spc="-50" dirty="0">
                <a:solidFill>
                  <a:srgbClr val="272424"/>
                </a:solidFill>
                <a:latin typeface="Arial"/>
                <a:cs typeface="Arial"/>
              </a:rPr>
              <a:t> </a:t>
            </a:r>
            <a:r>
              <a:rPr sz="1458" dirty="0">
                <a:solidFill>
                  <a:srgbClr val="272424"/>
                </a:solidFill>
                <a:latin typeface="Arial"/>
                <a:cs typeface="Arial"/>
              </a:rPr>
              <a:t>is</a:t>
            </a:r>
            <a:r>
              <a:rPr sz="1458" spc="-67" dirty="0">
                <a:solidFill>
                  <a:srgbClr val="272424"/>
                </a:solidFill>
                <a:latin typeface="Arial"/>
                <a:cs typeface="Arial"/>
              </a:rPr>
              <a:t> </a:t>
            </a:r>
            <a:r>
              <a:rPr sz="1458" spc="-8" dirty="0">
                <a:solidFill>
                  <a:srgbClr val="272424"/>
                </a:solidFill>
                <a:latin typeface="Arial"/>
                <a:cs typeface="Arial"/>
              </a:rPr>
              <a:t>on</a:t>
            </a:r>
            <a:r>
              <a:rPr sz="1458" spc="-71" dirty="0">
                <a:solidFill>
                  <a:srgbClr val="272424"/>
                </a:solidFill>
                <a:latin typeface="Arial"/>
                <a:cs typeface="Arial"/>
              </a:rPr>
              <a:t> </a:t>
            </a:r>
            <a:r>
              <a:rPr sz="1458" spc="-33" dirty="0">
                <a:solidFill>
                  <a:srgbClr val="272424"/>
                </a:solidFill>
                <a:latin typeface="Arial"/>
                <a:cs typeface="Arial"/>
              </a:rPr>
              <a:t>verifying</a:t>
            </a:r>
            <a:r>
              <a:rPr sz="1458" spc="-42" dirty="0">
                <a:solidFill>
                  <a:srgbClr val="272424"/>
                </a:solidFill>
                <a:latin typeface="Arial"/>
                <a:cs typeface="Arial"/>
              </a:rPr>
              <a:t> end-to-</a:t>
            </a:r>
            <a:r>
              <a:rPr sz="1458" spc="-17" dirty="0">
                <a:solidFill>
                  <a:srgbClr val="272424"/>
                </a:solidFill>
                <a:latin typeface="Arial"/>
                <a:cs typeface="Arial"/>
              </a:rPr>
              <a:t>end</a:t>
            </a:r>
            <a:r>
              <a:rPr sz="1458" spc="-50" dirty="0">
                <a:solidFill>
                  <a:srgbClr val="272424"/>
                </a:solidFill>
                <a:latin typeface="Arial"/>
                <a:cs typeface="Arial"/>
              </a:rPr>
              <a:t> </a:t>
            </a:r>
            <a:r>
              <a:rPr sz="1458" spc="-33" dirty="0">
                <a:solidFill>
                  <a:srgbClr val="272424"/>
                </a:solidFill>
                <a:latin typeface="Arial"/>
                <a:cs typeface="Arial"/>
              </a:rPr>
              <a:t>workflows</a:t>
            </a:r>
            <a:r>
              <a:rPr sz="1458" spc="-58" dirty="0">
                <a:solidFill>
                  <a:srgbClr val="272424"/>
                </a:solidFill>
                <a:latin typeface="Arial"/>
                <a:cs typeface="Arial"/>
              </a:rPr>
              <a:t> </a:t>
            </a:r>
            <a:r>
              <a:rPr sz="1458" spc="-21" dirty="0">
                <a:solidFill>
                  <a:srgbClr val="272424"/>
                </a:solidFill>
                <a:latin typeface="Arial"/>
                <a:cs typeface="Arial"/>
              </a:rPr>
              <a:t>and</a:t>
            </a:r>
            <a:r>
              <a:rPr sz="1458" spc="-62" dirty="0">
                <a:solidFill>
                  <a:srgbClr val="272424"/>
                </a:solidFill>
                <a:latin typeface="Arial"/>
                <a:cs typeface="Arial"/>
              </a:rPr>
              <a:t> </a:t>
            </a:r>
            <a:r>
              <a:rPr sz="1458" spc="-33" dirty="0">
                <a:solidFill>
                  <a:srgbClr val="272424"/>
                </a:solidFill>
                <a:latin typeface="Arial"/>
                <a:cs typeface="Arial"/>
              </a:rPr>
              <a:t>scenarios.</a:t>
            </a:r>
            <a:r>
              <a:rPr sz="1458" spc="-54" dirty="0">
                <a:solidFill>
                  <a:srgbClr val="272424"/>
                </a:solidFill>
                <a:latin typeface="Arial"/>
                <a:cs typeface="Arial"/>
              </a:rPr>
              <a:t> </a:t>
            </a:r>
            <a:r>
              <a:rPr sz="1458" spc="-25" dirty="0">
                <a:solidFill>
                  <a:srgbClr val="272424"/>
                </a:solidFill>
                <a:latin typeface="Arial"/>
                <a:cs typeface="Arial"/>
              </a:rPr>
              <a:t>All</a:t>
            </a:r>
            <a:r>
              <a:rPr sz="1458" spc="-71" dirty="0">
                <a:solidFill>
                  <a:srgbClr val="272424"/>
                </a:solidFill>
                <a:latin typeface="Arial"/>
                <a:cs typeface="Arial"/>
              </a:rPr>
              <a:t> </a:t>
            </a:r>
            <a:r>
              <a:rPr sz="1458" spc="-17" dirty="0">
                <a:solidFill>
                  <a:srgbClr val="272424"/>
                </a:solidFill>
                <a:latin typeface="Arial"/>
                <a:cs typeface="Arial"/>
              </a:rPr>
              <a:t>the</a:t>
            </a:r>
            <a:r>
              <a:rPr sz="1458" spc="-58" dirty="0">
                <a:solidFill>
                  <a:srgbClr val="272424"/>
                </a:solidFill>
                <a:latin typeface="Arial"/>
                <a:cs typeface="Arial"/>
              </a:rPr>
              <a:t> </a:t>
            </a:r>
            <a:r>
              <a:rPr sz="1458" spc="-33" dirty="0">
                <a:solidFill>
                  <a:srgbClr val="272424"/>
                </a:solidFill>
                <a:latin typeface="Arial"/>
                <a:cs typeface="Arial"/>
              </a:rPr>
              <a:t>software</a:t>
            </a:r>
            <a:r>
              <a:rPr sz="1458" spc="-71" dirty="0">
                <a:solidFill>
                  <a:srgbClr val="272424"/>
                </a:solidFill>
                <a:latin typeface="Arial"/>
                <a:cs typeface="Arial"/>
              </a:rPr>
              <a:t> </a:t>
            </a:r>
            <a:r>
              <a:rPr sz="1458" spc="-37" dirty="0">
                <a:solidFill>
                  <a:srgbClr val="272424"/>
                </a:solidFill>
                <a:latin typeface="Arial"/>
                <a:cs typeface="Arial"/>
              </a:rPr>
              <a:t>components,</a:t>
            </a:r>
            <a:r>
              <a:rPr sz="1458" spc="-50" dirty="0">
                <a:solidFill>
                  <a:srgbClr val="272424"/>
                </a:solidFill>
                <a:latin typeface="Arial"/>
                <a:cs typeface="Arial"/>
              </a:rPr>
              <a:t> </a:t>
            </a:r>
            <a:r>
              <a:rPr sz="1458" spc="-17" dirty="0">
                <a:solidFill>
                  <a:srgbClr val="272424"/>
                </a:solidFill>
                <a:latin typeface="Arial"/>
                <a:cs typeface="Arial"/>
              </a:rPr>
              <a:t>all</a:t>
            </a:r>
            <a:r>
              <a:rPr sz="1458" spc="-62" dirty="0">
                <a:solidFill>
                  <a:srgbClr val="272424"/>
                </a:solidFill>
                <a:latin typeface="Arial"/>
                <a:cs typeface="Arial"/>
              </a:rPr>
              <a:t> </a:t>
            </a:r>
            <a:r>
              <a:rPr sz="1458" spc="-21" dirty="0">
                <a:solidFill>
                  <a:srgbClr val="272424"/>
                </a:solidFill>
                <a:latin typeface="Arial"/>
                <a:cs typeface="Arial"/>
              </a:rPr>
              <a:t>the </a:t>
            </a:r>
            <a:r>
              <a:rPr sz="1458" spc="-33" dirty="0">
                <a:solidFill>
                  <a:srgbClr val="272424"/>
                </a:solidFill>
                <a:latin typeface="Arial"/>
                <a:cs typeface="Arial"/>
              </a:rPr>
              <a:t>hardware</a:t>
            </a:r>
            <a:r>
              <a:rPr sz="1458" spc="-50" dirty="0">
                <a:solidFill>
                  <a:srgbClr val="272424"/>
                </a:solidFill>
                <a:latin typeface="Arial"/>
                <a:cs typeface="Arial"/>
              </a:rPr>
              <a:t> </a:t>
            </a:r>
            <a:r>
              <a:rPr sz="1458" spc="-37" dirty="0">
                <a:solidFill>
                  <a:srgbClr val="272424"/>
                </a:solidFill>
                <a:latin typeface="Arial"/>
                <a:cs typeface="Arial"/>
              </a:rPr>
              <a:t>components,</a:t>
            </a:r>
            <a:r>
              <a:rPr sz="1458" spc="-54" dirty="0">
                <a:solidFill>
                  <a:srgbClr val="272424"/>
                </a:solidFill>
                <a:latin typeface="Arial"/>
                <a:cs typeface="Arial"/>
              </a:rPr>
              <a:t> </a:t>
            </a:r>
            <a:r>
              <a:rPr sz="1458" spc="-33" dirty="0">
                <a:solidFill>
                  <a:srgbClr val="272424"/>
                </a:solidFill>
                <a:latin typeface="Arial"/>
                <a:cs typeface="Arial"/>
              </a:rPr>
              <a:t>should</a:t>
            </a:r>
            <a:r>
              <a:rPr sz="1458" spc="-62" dirty="0">
                <a:solidFill>
                  <a:srgbClr val="272424"/>
                </a:solidFill>
                <a:latin typeface="Arial"/>
                <a:cs typeface="Arial"/>
              </a:rPr>
              <a:t> </a:t>
            </a:r>
            <a:r>
              <a:rPr sz="1458" dirty="0">
                <a:solidFill>
                  <a:srgbClr val="272424"/>
                </a:solidFill>
                <a:latin typeface="Arial"/>
                <a:cs typeface="Arial"/>
              </a:rPr>
              <a:t>be</a:t>
            </a:r>
            <a:r>
              <a:rPr sz="1458" spc="-62" dirty="0">
                <a:solidFill>
                  <a:srgbClr val="272424"/>
                </a:solidFill>
                <a:latin typeface="Arial"/>
                <a:cs typeface="Arial"/>
              </a:rPr>
              <a:t> </a:t>
            </a:r>
            <a:r>
              <a:rPr sz="1458" spc="-8" dirty="0">
                <a:solidFill>
                  <a:srgbClr val="272424"/>
                </a:solidFill>
                <a:latin typeface="Arial"/>
                <a:cs typeface="Arial"/>
              </a:rPr>
              <a:t>tested.</a:t>
            </a:r>
            <a:endParaRPr sz="1458">
              <a:latin typeface="Arial"/>
              <a:cs typeface="Arial"/>
            </a:endParaRPr>
          </a:p>
          <a:p>
            <a:pPr marL="249228" marR="216950" indent="-239174">
              <a:lnSpc>
                <a:spcPct val="200000"/>
              </a:lnSpc>
              <a:spcBef>
                <a:spcPts val="4"/>
              </a:spcBef>
              <a:buFont typeface="Wingdings"/>
              <a:buChar char=""/>
              <a:tabLst>
                <a:tab pos="249228" algn="l"/>
                <a:tab pos="297380" algn="l"/>
              </a:tabLst>
            </a:pPr>
            <a:r>
              <a:rPr sz="1458" dirty="0">
                <a:solidFill>
                  <a:srgbClr val="272424"/>
                </a:solidFill>
                <a:latin typeface="Times New Roman"/>
                <a:cs typeface="Times New Roman"/>
              </a:rPr>
              <a:t>	</a:t>
            </a:r>
            <a:r>
              <a:rPr sz="1458" spc="-21" dirty="0">
                <a:solidFill>
                  <a:srgbClr val="272424"/>
                </a:solidFill>
                <a:latin typeface="Arial"/>
                <a:cs typeface="Arial"/>
              </a:rPr>
              <a:t>The</a:t>
            </a:r>
            <a:r>
              <a:rPr sz="1458" spc="-83" dirty="0">
                <a:solidFill>
                  <a:srgbClr val="272424"/>
                </a:solidFill>
                <a:latin typeface="Arial"/>
                <a:cs typeface="Arial"/>
              </a:rPr>
              <a:t> </a:t>
            </a:r>
            <a:r>
              <a:rPr sz="1458" spc="-29" dirty="0">
                <a:solidFill>
                  <a:srgbClr val="272424"/>
                </a:solidFill>
                <a:latin typeface="Arial"/>
                <a:cs typeface="Arial"/>
              </a:rPr>
              <a:t>whole</a:t>
            </a:r>
            <a:r>
              <a:rPr sz="1458" spc="-62" dirty="0">
                <a:solidFill>
                  <a:srgbClr val="272424"/>
                </a:solidFill>
                <a:latin typeface="Arial"/>
                <a:cs typeface="Arial"/>
              </a:rPr>
              <a:t> </a:t>
            </a:r>
            <a:r>
              <a:rPr sz="1458" spc="-29" dirty="0">
                <a:solidFill>
                  <a:srgbClr val="272424"/>
                </a:solidFill>
                <a:latin typeface="Arial"/>
                <a:cs typeface="Arial"/>
              </a:rPr>
              <a:t>system</a:t>
            </a:r>
            <a:r>
              <a:rPr sz="1458" spc="-50" dirty="0">
                <a:solidFill>
                  <a:srgbClr val="272424"/>
                </a:solidFill>
                <a:latin typeface="Arial"/>
                <a:cs typeface="Arial"/>
              </a:rPr>
              <a:t> </a:t>
            </a:r>
            <a:r>
              <a:rPr sz="1458" dirty="0">
                <a:solidFill>
                  <a:srgbClr val="272424"/>
                </a:solidFill>
                <a:latin typeface="Arial"/>
                <a:cs typeface="Arial"/>
              </a:rPr>
              <a:t>is</a:t>
            </a:r>
            <a:r>
              <a:rPr sz="1458" spc="-75" dirty="0">
                <a:solidFill>
                  <a:srgbClr val="272424"/>
                </a:solidFill>
                <a:latin typeface="Arial"/>
                <a:cs typeface="Arial"/>
              </a:rPr>
              <a:t> </a:t>
            </a:r>
            <a:r>
              <a:rPr sz="1458" spc="-33" dirty="0">
                <a:solidFill>
                  <a:srgbClr val="272424"/>
                </a:solidFill>
                <a:latin typeface="Arial"/>
                <a:cs typeface="Arial"/>
              </a:rPr>
              <a:t>checked</a:t>
            </a:r>
            <a:r>
              <a:rPr sz="1458" spc="-62" dirty="0">
                <a:solidFill>
                  <a:srgbClr val="272424"/>
                </a:solidFill>
                <a:latin typeface="Arial"/>
                <a:cs typeface="Arial"/>
              </a:rPr>
              <a:t> </a:t>
            </a:r>
            <a:r>
              <a:rPr sz="1458" spc="-21" dirty="0">
                <a:solidFill>
                  <a:srgbClr val="272424"/>
                </a:solidFill>
                <a:latin typeface="Arial"/>
                <a:cs typeface="Arial"/>
              </a:rPr>
              <a:t>not</a:t>
            </a:r>
            <a:r>
              <a:rPr sz="1458" spc="-71" dirty="0">
                <a:solidFill>
                  <a:srgbClr val="272424"/>
                </a:solidFill>
                <a:latin typeface="Arial"/>
                <a:cs typeface="Arial"/>
              </a:rPr>
              <a:t> </a:t>
            </a:r>
            <a:r>
              <a:rPr sz="1458" spc="-25" dirty="0">
                <a:solidFill>
                  <a:srgbClr val="272424"/>
                </a:solidFill>
                <a:latin typeface="Arial"/>
                <a:cs typeface="Arial"/>
              </a:rPr>
              <a:t>only</a:t>
            </a:r>
            <a:r>
              <a:rPr sz="1458" spc="-62" dirty="0">
                <a:solidFill>
                  <a:srgbClr val="272424"/>
                </a:solidFill>
                <a:latin typeface="Arial"/>
                <a:cs typeface="Arial"/>
              </a:rPr>
              <a:t> </a:t>
            </a:r>
            <a:r>
              <a:rPr sz="1458" spc="-17" dirty="0">
                <a:solidFill>
                  <a:srgbClr val="272424"/>
                </a:solidFill>
                <a:latin typeface="Arial"/>
                <a:cs typeface="Arial"/>
              </a:rPr>
              <a:t>for</a:t>
            </a:r>
            <a:r>
              <a:rPr sz="1458" spc="-71" dirty="0">
                <a:solidFill>
                  <a:srgbClr val="272424"/>
                </a:solidFill>
                <a:latin typeface="Arial"/>
                <a:cs typeface="Arial"/>
              </a:rPr>
              <a:t> </a:t>
            </a:r>
            <a:r>
              <a:rPr sz="1458" spc="-33" dirty="0">
                <a:solidFill>
                  <a:srgbClr val="272424"/>
                </a:solidFill>
                <a:latin typeface="Arial"/>
                <a:cs typeface="Arial"/>
              </a:rPr>
              <a:t>validity</a:t>
            </a:r>
            <a:r>
              <a:rPr sz="1458" spc="-62" dirty="0">
                <a:solidFill>
                  <a:srgbClr val="272424"/>
                </a:solidFill>
                <a:latin typeface="Arial"/>
                <a:cs typeface="Arial"/>
              </a:rPr>
              <a:t> </a:t>
            </a:r>
            <a:r>
              <a:rPr sz="1458" spc="-25" dirty="0">
                <a:solidFill>
                  <a:srgbClr val="272424"/>
                </a:solidFill>
                <a:latin typeface="Arial"/>
                <a:cs typeface="Arial"/>
              </a:rPr>
              <a:t>but</a:t>
            </a:r>
            <a:r>
              <a:rPr sz="1458" spc="-71" dirty="0">
                <a:solidFill>
                  <a:srgbClr val="272424"/>
                </a:solidFill>
                <a:latin typeface="Arial"/>
                <a:cs typeface="Arial"/>
              </a:rPr>
              <a:t> </a:t>
            </a:r>
            <a:r>
              <a:rPr sz="1458" spc="-25" dirty="0">
                <a:solidFill>
                  <a:srgbClr val="272424"/>
                </a:solidFill>
                <a:latin typeface="Arial"/>
                <a:cs typeface="Arial"/>
              </a:rPr>
              <a:t>also</a:t>
            </a:r>
            <a:r>
              <a:rPr sz="1458" spc="-67" dirty="0">
                <a:solidFill>
                  <a:srgbClr val="272424"/>
                </a:solidFill>
                <a:latin typeface="Arial"/>
                <a:cs typeface="Arial"/>
              </a:rPr>
              <a:t> </a:t>
            </a:r>
            <a:r>
              <a:rPr sz="1458" spc="-21" dirty="0">
                <a:solidFill>
                  <a:srgbClr val="272424"/>
                </a:solidFill>
                <a:latin typeface="Arial"/>
                <a:cs typeface="Arial"/>
              </a:rPr>
              <a:t>for</a:t>
            </a:r>
            <a:r>
              <a:rPr sz="1458" spc="-75" dirty="0">
                <a:solidFill>
                  <a:srgbClr val="272424"/>
                </a:solidFill>
                <a:latin typeface="Arial"/>
                <a:cs typeface="Arial"/>
              </a:rPr>
              <a:t> </a:t>
            </a:r>
            <a:r>
              <a:rPr sz="1458" spc="-21" dirty="0">
                <a:solidFill>
                  <a:srgbClr val="272424"/>
                </a:solidFill>
                <a:latin typeface="Arial"/>
                <a:cs typeface="Arial"/>
              </a:rPr>
              <a:t>met</a:t>
            </a:r>
            <a:r>
              <a:rPr sz="1458" spc="-71" dirty="0">
                <a:solidFill>
                  <a:srgbClr val="272424"/>
                </a:solidFill>
                <a:latin typeface="Arial"/>
                <a:cs typeface="Arial"/>
              </a:rPr>
              <a:t> </a:t>
            </a:r>
            <a:r>
              <a:rPr sz="1458" spc="-37" dirty="0">
                <a:solidFill>
                  <a:srgbClr val="272424"/>
                </a:solidFill>
                <a:latin typeface="Arial"/>
                <a:cs typeface="Arial"/>
              </a:rPr>
              <a:t>objectives.</a:t>
            </a:r>
            <a:r>
              <a:rPr sz="1458" spc="-62" dirty="0">
                <a:solidFill>
                  <a:srgbClr val="272424"/>
                </a:solidFill>
                <a:latin typeface="Arial"/>
                <a:cs typeface="Arial"/>
              </a:rPr>
              <a:t> </a:t>
            </a:r>
            <a:r>
              <a:rPr sz="1458" spc="-21" dirty="0">
                <a:solidFill>
                  <a:srgbClr val="272424"/>
                </a:solidFill>
                <a:latin typeface="Arial"/>
                <a:cs typeface="Arial"/>
              </a:rPr>
              <a:t>The</a:t>
            </a:r>
            <a:r>
              <a:rPr sz="1458" spc="-75" dirty="0">
                <a:solidFill>
                  <a:srgbClr val="272424"/>
                </a:solidFill>
                <a:latin typeface="Arial"/>
                <a:cs typeface="Arial"/>
              </a:rPr>
              <a:t> </a:t>
            </a:r>
            <a:r>
              <a:rPr sz="1458" spc="-29" dirty="0">
                <a:solidFill>
                  <a:srgbClr val="272424"/>
                </a:solidFill>
                <a:latin typeface="Arial"/>
                <a:cs typeface="Arial"/>
              </a:rPr>
              <a:t>system</a:t>
            </a:r>
            <a:r>
              <a:rPr sz="1458" spc="-46" dirty="0">
                <a:solidFill>
                  <a:srgbClr val="272424"/>
                </a:solidFill>
                <a:latin typeface="Arial"/>
                <a:cs typeface="Arial"/>
              </a:rPr>
              <a:t> </a:t>
            </a:r>
            <a:r>
              <a:rPr sz="1458" spc="-29" dirty="0">
                <a:solidFill>
                  <a:srgbClr val="272424"/>
                </a:solidFill>
                <a:latin typeface="Arial"/>
                <a:cs typeface="Arial"/>
              </a:rPr>
              <a:t>test</a:t>
            </a:r>
            <a:r>
              <a:rPr sz="1458" spc="-71" dirty="0">
                <a:solidFill>
                  <a:srgbClr val="272424"/>
                </a:solidFill>
                <a:latin typeface="Arial"/>
                <a:cs typeface="Arial"/>
              </a:rPr>
              <a:t> </a:t>
            </a:r>
            <a:r>
              <a:rPr sz="1458" dirty="0">
                <a:solidFill>
                  <a:srgbClr val="272424"/>
                </a:solidFill>
                <a:latin typeface="Arial"/>
                <a:cs typeface="Arial"/>
              </a:rPr>
              <a:t>is</a:t>
            </a:r>
            <a:r>
              <a:rPr sz="1458" spc="-71" dirty="0">
                <a:solidFill>
                  <a:srgbClr val="272424"/>
                </a:solidFill>
                <a:latin typeface="Arial"/>
                <a:cs typeface="Arial"/>
              </a:rPr>
              <a:t> </a:t>
            </a:r>
            <a:r>
              <a:rPr sz="1458" spc="-37" dirty="0">
                <a:solidFill>
                  <a:srgbClr val="272424"/>
                </a:solidFill>
                <a:latin typeface="Arial"/>
                <a:cs typeface="Arial"/>
              </a:rPr>
              <a:t>intended</a:t>
            </a:r>
            <a:r>
              <a:rPr sz="1458" spc="-67" dirty="0">
                <a:solidFill>
                  <a:srgbClr val="272424"/>
                </a:solidFill>
                <a:latin typeface="Arial"/>
                <a:cs typeface="Arial"/>
              </a:rPr>
              <a:t> </a:t>
            </a:r>
            <a:r>
              <a:rPr sz="1458" dirty="0">
                <a:solidFill>
                  <a:srgbClr val="272424"/>
                </a:solidFill>
                <a:latin typeface="Arial"/>
                <a:cs typeface="Arial"/>
              </a:rPr>
              <a:t>to</a:t>
            </a:r>
            <a:r>
              <a:rPr sz="1458" spc="-71" dirty="0">
                <a:solidFill>
                  <a:srgbClr val="272424"/>
                </a:solidFill>
                <a:latin typeface="Arial"/>
                <a:cs typeface="Arial"/>
              </a:rPr>
              <a:t> </a:t>
            </a:r>
            <a:r>
              <a:rPr sz="1458" spc="-29" dirty="0">
                <a:solidFill>
                  <a:srgbClr val="272424"/>
                </a:solidFill>
                <a:latin typeface="Arial"/>
                <a:cs typeface="Arial"/>
              </a:rPr>
              <a:t>verify</a:t>
            </a:r>
            <a:r>
              <a:rPr sz="1458" spc="-75" dirty="0">
                <a:solidFill>
                  <a:srgbClr val="272424"/>
                </a:solidFill>
                <a:latin typeface="Arial"/>
                <a:cs typeface="Arial"/>
              </a:rPr>
              <a:t> </a:t>
            </a:r>
            <a:r>
              <a:rPr sz="1458" spc="-8" dirty="0">
                <a:solidFill>
                  <a:srgbClr val="272424"/>
                </a:solidFill>
                <a:latin typeface="Arial"/>
                <a:cs typeface="Arial"/>
              </a:rPr>
              <a:t>program </a:t>
            </a:r>
            <a:r>
              <a:rPr sz="1458" spc="-37" dirty="0">
                <a:solidFill>
                  <a:srgbClr val="272424"/>
                </a:solidFill>
                <a:latin typeface="Arial"/>
                <a:cs typeface="Arial"/>
              </a:rPr>
              <a:t>performance</a:t>
            </a:r>
            <a:r>
              <a:rPr sz="1458" spc="-54" dirty="0">
                <a:solidFill>
                  <a:srgbClr val="272424"/>
                </a:solidFill>
                <a:latin typeface="Arial"/>
                <a:cs typeface="Arial"/>
              </a:rPr>
              <a:t> </a:t>
            </a:r>
            <a:r>
              <a:rPr sz="1458" dirty="0">
                <a:solidFill>
                  <a:srgbClr val="272424"/>
                </a:solidFill>
                <a:latin typeface="Arial"/>
                <a:cs typeface="Arial"/>
              </a:rPr>
              <a:t>in</a:t>
            </a:r>
            <a:r>
              <a:rPr sz="1458" spc="-54" dirty="0">
                <a:solidFill>
                  <a:srgbClr val="272424"/>
                </a:solidFill>
                <a:latin typeface="Arial"/>
                <a:cs typeface="Arial"/>
              </a:rPr>
              <a:t> </a:t>
            </a:r>
            <a:r>
              <a:rPr sz="1458" spc="-33" dirty="0">
                <a:solidFill>
                  <a:srgbClr val="272424"/>
                </a:solidFill>
                <a:latin typeface="Arial"/>
                <a:cs typeface="Arial"/>
              </a:rPr>
              <a:t>accordance</a:t>
            </a:r>
            <a:r>
              <a:rPr sz="1458" spc="-42" dirty="0">
                <a:solidFill>
                  <a:srgbClr val="272424"/>
                </a:solidFill>
                <a:latin typeface="Arial"/>
                <a:cs typeface="Arial"/>
              </a:rPr>
              <a:t> </a:t>
            </a:r>
            <a:r>
              <a:rPr sz="1458" spc="-25" dirty="0">
                <a:solidFill>
                  <a:srgbClr val="272424"/>
                </a:solidFill>
                <a:latin typeface="Arial"/>
                <a:cs typeface="Arial"/>
              </a:rPr>
              <a:t>with</a:t>
            </a:r>
            <a:r>
              <a:rPr sz="1458" spc="-62" dirty="0">
                <a:solidFill>
                  <a:srgbClr val="272424"/>
                </a:solidFill>
                <a:latin typeface="Arial"/>
                <a:cs typeface="Arial"/>
              </a:rPr>
              <a:t> </a:t>
            </a:r>
            <a:r>
              <a:rPr sz="1458" spc="-21" dirty="0">
                <a:solidFill>
                  <a:srgbClr val="272424"/>
                </a:solidFill>
                <a:latin typeface="Arial"/>
                <a:cs typeface="Arial"/>
              </a:rPr>
              <a:t>the</a:t>
            </a:r>
            <a:r>
              <a:rPr sz="1458" spc="-62" dirty="0">
                <a:solidFill>
                  <a:srgbClr val="272424"/>
                </a:solidFill>
                <a:latin typeface="Arial"/>
                <a:cs typeface="Arial"/>
              </a:rPr>
              <a:t> </a:t>
            </a:r>
            <a:r>
              <a:rPr sz="1458" spc="-29" dirty="0">
                <a:solidFill>
                  <a:srgbClr val="272424"/>
                </a:solidFill>
                <a:latin typeface="Arial"/>
                <a:cs typeface="Arial"/>
              </a:rPr>
              <a:t>system</a:t>
            </a:r>
            <a:r>
              <a:rPr sz="1458" spc="-37" dirty="0">
                <a:solidFill>
                  <a:srgbClr val="272424"/>
                </a:solidFill>
                <a:latin typeface="Arial"/>
                <a:cs typeface="Arial"/>
              </a:rPr>
              <a:t> specification</a:t>
            </a:r>
            <a:r>
              <a:rPr sz="1458" spc="-42" dirty="0">
                <a:solidFill>
                  <a:srgbClr val="272424"/>
                </a:solidFill>
                <a:latin typeface="Arial"/>
                <a:cs typeface="Arial"/>
              </a:rPr>
              <a:t> </a:t>
            </a:r>
            <a:r>
              <a:rPr sz="1458" spc="-29" dirty="0">
                <a:solidFill>
                  <a:srgbClr val="272424"/>
                </a:solidFill>
                <a:latin typeface="Arial"/>
                <a:cs typeface="Arial"/>
              </a:rPr>
              <a:t>and</a:t>
            </a:r>
            <a:r>
              <a:rPr sz="1458" spc="-62" dirty="0">
                <a:solidFill>
                  <a:srgbClr val="272424"/>
                </a:solidFill>
                <a:latin typeface="Arial"/>
                <a:cs typeface="Arial"/>
              </a:rPr>
              <a:t> </a:t>
            </a:r>
            <a:r>
              <a:rPr sz="1458" spc="-29" dirty="0">
                <a:solidFill>
                  <a:srgbClr val="272424"/>
                </a:solidFill>
                <a:latin typeface="Arial"/>
                <a:cs typeface="Arial"/>
              </a:rPr>
              <a:t>those</a:t>
            </a:r>
            <a:r>
              <a:rPr sz="1458" spc="-50" dirty="0">
                <a:solidFill>
                  <a:srgbClr val="272424"/>
                </a:solidFill>
                <a:latin typeface="Arial"/>
                <a:cs typeface="Arial"/>
              </a:rPr>
              <a:t> </a:t>
            </a:r>
            <a:r>
              <a:rPr sz="1458" spc="-37" dirty="0">
                <a:solidFill>
                  <a:srgbClr val="272424"/>
                </a:solidFill>
                <a:latin typeface="Arial"/>
                <a:cs typeface="Arial"/>
              </a:rPr>
              <a:t>requirement specifications</a:t>
            </a:r>
            <a:r>
              <a:rPr sz="1458" spc="-42" dirty="0">
                <a:solidFill>
                  <a:srgbClr val="272424"/>
                </a:solidFill>
                <a:latin typeface="Arial"/>
                <a:cs typeface="Arial"/>
              </a:rPr>
              <a:t> </a:t>
            </a:r>
            <a:r>
              <a:rPr sz="1458" spc="-37" dirty="0">
                <a:solidFill>
                  <a:srgbClr val="272424"/>
                </a:solidFill>
                <a:latin typeface="Arial"/>
                <a:cs typeface="Arial"/>
              </a:rPr>
              <a:t>referenced</a:t>
            </a:r>
            <a:r>
              <a:rPr sz="1458" spc="-54" dirty="0">
                <a:solidFill>
                  <a:srgbClr val="272424"/>
                </a:solidFill>
                <a:latin typeface="Arial"/>
                <a:cs typeface="Arial"/>
              </a:rPr>
              <a:t> </a:t>
            </a:r>
            <a:r>
              <a:rPr sz="1458" spc="-25" dirty="0">
                <a:solidFill>
                  <a:srgbClr val="272424"/>
                </a:solidFill>
                <a:latin typeface="Arial"/>
                <a:cs typeface="Arial"/>
              </a:rPr>
              <a:t>from</a:t>
            </a:r>
            <a:r>
              <a:rPr sz="1458" spc="-58" dirty="0">
                <a:solidFill>
                  <a:srgbClr val="272424"/>
                </a:solidFill>
                <a:latin typeface="Arial"/>
                <a:cs typeface="Arial"/>
              </a:rPr>
              <a:t> </a:t>
            </a:r>
            <a:r>
              <a:rPr sz="1458" spc="-21" dirty="0">
                <a:solidFill>
                  <a:srgbClr val="272424"/>
                </a:solidFill>
                <a:latin typeface="Arial"/>
                <a:cs typeface="Arial"/>
              </a:rPr>
              <a:t>the</a:t>
            </a:r>
            <a:r>
              <a:rPr sz="1458" spc="-62" dirty="0">
                <a:solidFill>
                  <a:srgbClr val="272424"/>
                </a:solidFill>
                <a:latin typeface="Arial"/>
                <a:cs typeface="Arial"/>
              </a:rPr>
              <a:t> </a:t>
            </a:r>
            <a:r>
              <a:rPr sz="1458" spc="-21" dirty="0">
                <a:solidFill>
                  <a:srgbClr val="272424"/>
                </a:solidFill>
                <a:latin typeface="Arial"/>
                <a:cs typeface="Arial"/>
              </a:rPr>
              <a:t>RS </a:t>
            </a:r>
            <a:r>
              <a:rPr sz="1458" spc="-8" dirty="0">
                <a:solidFill>
                  <a:srgbClr val="272424"/>
                </a:solidFill>
                <a:latin typeface="Arial"/>
                <a:cs typeface="Arial"/>
              </a:rPr>
              <a:t>document.</a:t>
            </a:r>
            <a:endParaRPr sz="1458">
              <a:latin typeface="Arial"/>
              <a:cs typeface="Arial"/>
            </a:endParaRPr>
          </a:p>
          <a:p>
            <a:pPr marL="248169" marR="4233" indent="-238115">
              <a:lnSpc>
                <a:spcPct val="200000"/>
              </a:lnSpc>
              <a:buFont typeface="Wingdings"/>
              <a:buChar char=""/>
              <a:tabLst>
                <a:tab pos="249228" algn="l"/>
              </a:tabLst>
            </a:pPr>
            <a:r>
              <a:rPr sz="1458" spc="-29" dirty="0">
                <a:solidFill>
                  <a:srgbClr val="272424"/>
                </a:solidFill>
                <a:latin typeface="Arial"/>
                <a:cs typeface="Arial"/>
              </a:rPr>
              <a:t>System</a:t>
            </a:r>
            <a:r>
              <a:rPr sz="1458" spc="-42" dirty="0">
                <a:solidFill>
                  <a:srgbClr val="272424"/>
                </a:solidFill>
                <a:latin typeface="Arial"/>
                <a:cs typeface="Arial"/>
              </a:rPr>
              <a:t> </a:t>
            </a:r>
            <a:r>
              <a:rPr sz="1458" spc="-33" dirty="0">
                <a:solidFill>
                  <a:srgbClr val="272424"/>
                </a:solidFill>
                <a:latin typeface="Arial"/>
                <a:cs typeface="Arial"/>
              </a:rPr>
              <a:t>Testing</a:t>
            </a:r>
            <a:r>
              <a:rPr sz="1458" spc="-62" dirty="0">
                <a:solidFill>
                  <a:srgbClr val="272424"/>
                </a:solidFill>
                <a:latin typeface="Arial"/>
                <a:cs typeface="Arial"/>
              </a:rPr>
              <a:t> </a:t>
            </a:r>
            <a:r>
              <a:rPr sz="1458" spc="-33" dirty="0">
                <a:solidFill>
                  <a:srgbClr val="272424"/>
                </a:solidFill>
                <a:latin typeface="Arial"/>
                <a:cs typeface="Arial"/>
              </a:rPr>
              <a:t>requires</a:t>
            </a:r>
            <a:r>
              <a:rPr sz="1458" spc="-42" dirty="0">
                <a:solidFill>
                  <a:srgbClr val="272424"/>
                </a:solidFill>
                <a:latin typeface="Arial"/>
                <a:cs typeface="Arial"/>
              </a:rPr>
              <a:t> </a:t>
            </a:r>
            <a:r>
              <a:rPr sz="1458" spc="-29" dirty="0">
                <a:solidFill>
                  <a:srgbClr val="272424"/>
                </a:solidFill>
                <a:latin typeface="Arial"/>
                <a:cs typeface="Arial"/>
              </a:rPr>
              <a:t>system</a:t>
            </a:r>
            <a:r>
              <a:rPr sz="1458" spc="-50" dirty="0">
                <a:solidFill>
                  <a:srgbClr val="272424"/>
                </a:solidFill>
                <a:latin typeface="Arial"/>
                <a:cs typeface="Arial"/>
              </a:rPr>
              <a:t> </a:t>
            </a:r>
            <a:r>
              <a:rPr sz="1458" spc="-29" dirty="0">
                <a:solidFill>
                  <a:srgbClr val="272424"/>
                </a:solidFill>
                <a:latin typeface="Arial"/>
                <a:cs typeface="Arial"/>
              </a:rPr>
              <a:t>test</a:t>
            </a:r>
            <a:r>
              <a:rPr sz="1458" spc="-58" dirty="0">
                <a:solidFill>
                  <a:srgbClr val="272424"/>
                </a:solidFill>
                <a:latin typeface="Arial"/>
                <a:cs typeface="Arial"/>
              </a:rPr>
              <a:t> </a:t>
            </a:r>
            <a:r>
              <a:rPr sz="1458" spc="-37" dirty="0">
                <a:solidFill>
                  <a:srgbClr val="272424"/>
                </a:solidFill>
                <a:latin typeface="Arial"/>
                <a:cs typeface="Arial"/>
              </a:rPr>
              <a:t>environment </a:t>
            </a:r>
            <a:r>
              <a:rPr sz="1458" spc="-33" dirty="0">
                <a:solidFill>
                  <a:srgbClr val="272424"/>
                </a:solidFill>
                <a:latin typeface="Arial"/>
                <a:cs typeface="Arial"/>
              </a:rPr>
              <a:t>that</a:t>
            </a:r>
            <a:r>
              <a:rPr sz="1458" spc="-67" dirty="0">
                <a:solidFill>
                  <a:srgbClr val="272424"/>
                </a:solidFill>
                <a:latin typeface="Arial"/>
                <a:cs typeface="Arial"/>
              </a:rPr>
              <a:t> </a:t>
            </a:r>
            <a:r>
              <a:rPr sz="1458" spc="-33" dirty="0">
                <a:solidFill>
                  <a:srgbClr val="272424"/>
                </a:solidFill>
                <a:latin typeface="Arial"/>
                <a:cs typeface="Arial"/>
              </a:rPr>
              <a:t>comprises</a:t>
            </a:r>
            <a:r>
              <a:rPr sz="1458" spc="-58" dirty="0">
                <a:solidFill>
                  <a:srgbClr val="272424"/>
                </a:solidFill>
                <a:latin typeface="Arial"/>
                <a:cs typeface="Arial"/>
              </a:rPr>
              <a:t> </a:t>
            </a:r>
            <a:r>
              <a:rPr sz="1458" dirty="0">
                <a:solidFill>
                  <a:srgbClr val="272424"/>
                </a:solidFill>
                <a:latin typeface="Arial"/>
                <a:cs typeface="Arial"/>
              </a:rPr>
              <a:t>of</a:t>
            </a:r>
            <a:r>
              <a:rPr sz="1458" spc="-58" dirty="0">
                <a:solidFill>
                  <a:srgbClr val="272424"/>
                </a:solidFill>
                <a:latin typeface="Arial"/>
                <a:cs typeface="Arial"/>
              </a:rPr>
              <a:t> </a:t>
            </a:r>
            <a:r>
              <a:rPr sz="1458" spc="-37" dirty="0">
                <a:solidFill>
                  <a:srgbClr val="272424"/>
                </a:solidFill>
                <a:latin typeface="Arial"/>
                <a:cs typeface="Arial"/>
              </a:rPr>
              <a:t>deployment</a:t>
            </a:r>
            <a:r>
              <a:rPr sz="1458" spc="-17" dirty="0">
                <a:solidFill>
                  <a:srgbClr val="272424"/>
                </a:solidFill>
                <a:latin typeface="Arial"/>
                <a:cs typeface="Arial"/>
              </a:rPr>
              <a:t> </a:t>
            </a:r>
            <a:r>
              <a:rPr sz="1458" spc="-29" dirty="0">
                <a:solidFill>
                  <a:srgbClr val="272424"/>
                </a:solidFill>
                <a:latin typeface="Arial"/>
                <a:cs typeface="Arial"/>
              </a:rPr>
              <a:t>like</a:t>
            </a:r>
            <a:r>
              <a:rPr sz="1458" spc="-54" dirty="0">
                <a:solidFill>
                  <a:srgbClr val="272424"/>
                </a:solidFill>
                <a:latin typeface="Arial"/>
                <a:cs typeface="Arial"/>
              </a:rPr>
              <a:t> </a:t>
            </a:r>
            <a:r>
              <a:rPr sz="1458" spc="-37" dirty="0">
                <a:solidFill>
                  <a:srgbClr val="272424"/>
                </a:solidFill>
                <a:latin typeface="Arial"/>
                <a:cs typeface="Arial"/>
              </a:rPr>
              <a:t>environment</a:t>
            </a:r>
            <a:r>
              <a:rPr sz="1458" spc="-42" dirty="0">
                <a:solidFill>
                  <a:srgbClr val="272424"/>
                </a:solidFill>
                <a:latin typeface="Arial"/>
                <a:cs typeface="Arial"/>
              </a:rPr>
              <a:t> </a:t>
            </a:r>
            <a:r>
              <a:rPr sz="1458" spc="-33" dirty="0">
                <a:solidFill>
                  <a:srgbClr val="272424"/>
                </a:solidFill>
                <a:latin typeface="Arial"/>
                <a:cs typeface="Arial"/>
              </a:rPr>
              <a:t>from</a:t>
            </a:r>
            <a:r>
              <a:rPr sz="1458" spc="-67" dirty="0">
                <a:solidFill>
                  <a:srgbClr val="272424"/>
                </a:solidFill>
                <a:latin typeface="Arial"/>
                <a:cs typeface="Arial"/>
              </a:rPr>
              <a:t> </a:t>
            </a:r>
            <a:r>
              <a:rPr sz="1458" spc="-33" dirty="0">
                <a:solidFill>
                  <a:srgbClr val="272424"/>
                </a:solidFill>
                <a:latin typeface="Arial"/>
                <a:cs typeface="Arial"/>
              </a:rPr>
              <a:t>hardware</a:t>
            </a:r>
            <a:r>
              <a:rPr sz="1458" spc="-42" dirty="0">
                <a:solidFill>
                  <a:srgbClr val="272424"/>
                </a:solidFill>
                <a:latin typeface="Arial"/>
                <a:cs typeface="Arial"/>
              </a:rPr>
              <a:t> </a:t>
            </a:r>
            <a:r>
              <a:rPr sz="1458" spc="-21" dirty="0">
                <a:solidFill>
                  <a:srgbClr val="272424"/>
                </a:solidFill>
                <a:latin typeface="Arial"/>
                <a:cs typeface="Arial"/>
              </a:rPr>
              <a:t>and</a:t>
            </a:r>
            <a:r>
              <a:rPr sz="1458" spc="417" dirty="0">
                <a:solidFill>
                  <a:srgbClr val="272424"/>
                </a:solidFill>
                <a:latin typeface="Arial"/>
                <a:cs typeface="Arial"/>
              </a:rPr>
              <a:t>  	</a:t>
            </a:r>
            <a:r>
              <a:rPr sz="1458" spc="-33" dirty="0">
                <a:solidFill>
                  <a:srgbClr val="272424"/>
                </a:solidFill>
                <a:latin typeface="Arial"/>
                <a:cs typeface="Arial"/>
              </a:rPr>
              <a:t>software</a:t>
            </a:r>
            <a:r>
              <a:rPr sz="1458" spc="-71" dirty="0">
                <a:solidFill>
                  <a:srgbClr val="272424"/>
                </a:solidFill>
                <a:latin typeface="Arial"/>
                <a:cs typeface="Arial"/>
              </a:rPr>
              <a:t> </a:t>
            </a:r>
            <a:r>
              <a:rPr sz="1458" spc="-37" dirty="0">
                <a:solidFill>
                  <a:srgbClr val="272424"/>
                </a:solidFill>
                <a:latin typeface="Arial"/>
                <a:cs typeface="Arial"/>
              </a:rPr>
              <a:t>requirements.</a:t>
            </a:r>
            <a:r>
              <a:rPr sz="1458" spc="-62" dirty="0">
                <a:solidFill>
                  <a:srgbClr val="272424"/>
                </a:solidFill>
                <a:latin typeface="Arial"/>
                <a:cs typeface="Arial"/>
              </a:rPr>
              <a:t> </a:t>
            </a:r>
            <a:r>
              <a:rPr sz="1458" dirty="0">
                <a:solidFill>
                  <a:srgbClr val="272424"/>
                </a:solidFill>
                <a:latin typeface="Arial"/>
                <a:cs typeface="Arial"/>
              </a:rPr>
              <a:t>In</a:t>
            </a:r>
            <a:r>
              <a:rPr sz="1458" spc="-75" dirty="0">
                <a:solidFill>
                  <a:srgbClr val="272424"/>
                </a:solidFill>
                <a:latin typeface="Arial"/>
                <a:cs typeface="Arial"/>
              </a:rPr>
              <a:t> </a:t>
            </a:r>
            <a:r>
              <a:rPr sz="1458" spc="-33" dirty="0">
                <a:solidFill>
                  <a:srgbClr val="272424"/>
                </a:solidFill>
                <a:latin typeface="Arial"/>
                <a:cs typeface="Arial"/>
              </a:rPr>
              <a:t>addition,</a:t>
            </a:r>
            <a:r>
              <a:rPr sz="1458" spc="-58" dirty="0">
                <a:solidFill>
                  <a:srgbClr val="272424"/>
                </a:solidFill>
                <a:latin typeface="Arial"/>
                <a:cs typeface="Arial"/>
              </a:rPr>
              <a:t> </a:t>
            </a:r>
            <a:r>
              <a:rPr sz="1458" dirty="0">
                <a:solidFill>
                  <a:srgbClr val="272424"/>
                </a:solidFill>
                <a:latin typeface="Arial"/>
                <a:cs typeface="Arial"/>
              </a:rPr>
              <a:t>it</a:t>
            </a:r>
            <a:r>
              <a:rPr sz="1458" spc="-71" dirty="0">
                <a:solidFill>
                  <a:srgbClr val="272424"/>
                </a:solidFill>
                <a:latin typeface="Arial"/>
                <a:cs typeface="Arial"/>
              </a:rPr>
              <a:t> </a:t>
            </a:r>
            <a:r>
              <a:rPr sz="1458" spc="-21" dirty="0">
                <a:solidFill>
                  <a:srgbClr val="272424"/>
                </a:solidFill>
                <a:latin typeface="Arial"/>
                <a:cs typeface="Arial"/>
              </a:rPr>
              <a:t>may</a:t>
            </a:r>
            <a:r>
              <a:rPr sz="1458" spc="-75" dirty="0">
                <a:solidFill>
                  <a:srgbClr val="272424"/>
                </a:solidFill>
                <a:latin typeface="Arial"/>
                <a:cs typeface="Arial"/>
              </a:rPr>
              <a:t> </a:t>
            </a:r>
            <a:r>
              <a:rPr sz="1458" spc="-29" dirty="0">
                <a:solidFill>
                  <a:srgbClr val="272424"/>
                </a:solidFill>
                <a:latin typeface="Arial"/>
                <a:cs typeface="Arial"/>
              </a:rPr>
              <a:t>require</a:t>
            </a:r>
            <a:r>
              <a:rPr sz="1458" spc="-54" dirty="0">
                <a:solidFill>
                  <a:srgbClr val="272424"/>
                </a:solidFill>
                <a:latin typeface="Arial"/>
                <a:cs typeface="Arial"/>
              </a:rPr>
              <a:t> </a:t>
            </a:r>
            <a:r>
              <a:rPr sz="1458" spc="-25" dirty="0">
                <a:solidFill>
                  <a:srgbClr val="272424"/>
                </a:solidFill>
                <a:latin typeface="Arial"/>
                <a:cs typeface="Arial"/>
              </a:rPr>
              <a:t>test</a:t>
            </a:r>
            <a:r>
              <a:rPr sz="1458" spc="-75" dirty="0">
                <a:solidFill>
                  <a:srgbClr val="272424"/>
                </a:solidFill>
                <a:latin typeface="Arial"/>
                <a:cs typeface="Arial"/>
              </a:rPr>
              <a:t> </a:t>
            </a:r>
            <a:r>
              <a:rPr sz="1458" spc="-37" dirty="0">
                <a:solidFill>
                  <a:srgbClr val="272424"/>
                </a:solidFill>
                <a:latin typeface="Arial"/>
                <a:cs typeface="Arial"/>
              </a:rPr>
              <a:t>automation</a:t>
            </a:r>
            <a:r>
              <a:rPr sz="1458" spc="-54" dirty="0">
                <a:solidFill>
                  <a:srgbClr val="272424"/>
                </a:solidFill>
                <a:latin typeface="Arial"/>
                <a:cs typeface="Arial"/>
              </a:rPr>
              <a:t> </a:t>
            </a:r>
            <a:r>
              <a:rPr sz="1458" spc="-29" dirty="0">
                <a:solidFill>
                  <a:srgbClr val="272424"/>
                </a:solidFill>
                <a:latin typeface="Arial"/>
                <a:cs typeface="Arial"/>
              </a:rPr>
              <a:t>tools</a:t>
            </a:r>
            <a:r>
              <a:rPr sz="1458" spc="-75" dirty="0">
                <a:solidFill>
                  <a:srgbClr val="272424"/>
                </a:solidFill>
                <a:latin typeface="Arial"/>
                <a:cs typeface="Arial"/>
              </a:rPr>
              <a:t> </a:t>
            </a:r>
            <a:r>
              <a:rPr sz="1458" spc="-21" dirty="0">
                <a:solidFill>
                  <a:srgbClr val="272424"/>
                </a:solidFill>
                <a:latin typeface="Arial"/>
                <a:cs typeface="Arial"/>
              </a:rPr>
              <a:t>and</a:t>
            </a:r>
            <a:r>
              <a:rPr sz="1458" spc="-67" dirty="0">
                <a:solidFill>
                  <a:srgbClr val="272424"/>
                </a:solidFill>
                <a:latin typeface="Arial"/>
                <a:cs typeface="Arial"/>
              </a:rPr>
              <a:t> </a:t>
            </a:r>
            <a:r>
              <a:rPr sz="1458" spc="-33" dirty="0">
                <a:solidFill>
                  <a:srgbClr val="272424"/>
                </a:solidFill>
                <a:latin typeface="Arial"/>
                <a:cs typeface="Arial"/>
              </a:rPr>
              <a:t>analysis</a:t>
            </a:r>
            <a:r>
              <a:rPr sz="1458" spc="-50" dirty="0">
                <a:solidFill>
                  <a:srgbClr val="272424"/>
                </a:solidFill>
                <a:latin typeface="Arial"/>
                <a:cs typeface="Arial"/>
              </a:rPr>
              <a:t> </a:t>
            </a:r>
            <a:r>
              <a:rPr sz="1458" spc="-29" dirty="0">
                <a:solidFill>
                  <a:srgbClr val="272424"/>
                </a:solidFill>
                <a:latin typeface="Arial"/>
                <a:cs typeface="Arial"/>
              </a:rPr>
              <a:t>tools.</a:t>
            </a:r>
            <a:r>
              <a:rPr sz="1458" spc="-71" dirty="0">
                <a:solidFill>
                  <a:srgbClr val="272424"/>
                </a:solidFill>
                <a:latin typeface="Arial"/>
                <a:cs typeface="Arial"/>
              </a:rPr>
              <a:t> </a:t>
            </a:r>
            <a:r>
              <a:rPr sz="1458" dirty="0">
                <a:solidFill>
                  <a:srgbClr val="272424"/>
                </a:solidFill>
                <a:latin typeface="Arial"/>
                <a:cs typeface="Arial"/>
              </a:rPr>
              <a:t>In</a:t>
            </a:r>
            <a:r>
              <a:rPr sz="1458" spc="-75" dirty="0">
                <a:solidFill>
                  <a:srgbClr val="272424"/>
                </a:solidFill>
                <a:latin typeface="Arial"/>
                <a:cs typeface="Arial"/>
              </a:rPr>
              <a:t> </a:t>
            </a:r>
            <a:r>
              <a:rPr sz="1458" spc="-33" dirty="0">
                <a:solidFill>
                  <a:srgbClr val="272424"/>
                </a:solidFill>
                <a:latin typeface="Arial"/>
                <a:cs typeface="Arial"/>
              </a:rPr>
              <a:t>addition,</a:t>
            </a:r>
            <a:r>
              <a:rPr sz="1458" spc="-50" dirty="0">
                <a:solidFill>
                  <a:srgbClr val="272424"/>
                </a:solidFill>
                <a:latin typeface="Arial"/>
                <a:cs typeface="Arial"/>
              </a:rPr>
              <a:t> </a:t>
            </a:r>
            <a:r>
              <a:rPr sz="1458" spc="-8" dirty="0">
                <a:solidFill>
                  <a:srgbClr val="272424"/>
                </a:solidFill>
                <a:latin typeface="Arial"/>
                <a:cs typeface="Arial"/>
              </a:rPr>
              <a:t>we</a:t>
            </a:r>
            <a:r>
              <a:rPr sz="1458" spc="-75" dirty="0">
                <a:solidFill>
                  <a:srgbClr val="272424"/>
                </a:solidFill>
                <a:latin typeface="Arial"/>
                <a:cs typeface="Arial"/>
              </a:rPr>
              <a:t> </a:t>
            </a:r>
            <a:r>
              <a:rPr sz="1458" spc="-21" dirty="0">
                <a:solidFill>
                  <a:srgbClr val="272424"/>
                </a:solidFill>
                <a:latin typeface="Arial"/>
                <a:cs typeface="Arial"/>
              </a:rPr>
              <a:t>may</a:t>
            </a:r>
            <a:r>
              <a:rPr sz="1458" spc="-75" dirty="0">
                <a:solidFill>
                  <a:srgbClr val="272424"/>
                </a:solidFill>
                <a:latin typeface="Arial"/>
                <a:cs typeface="Arial"/>
              </a:rPr>
              <a:t> </a:t>
            </a:r>
            <a:r>
              <a:rPr sz="1458" spc="-33" dirty="0">
                <a:solidFill>
                  <a:srgbClr val="272424"/>
                </a:solidFill>
                <a:latin typeface="Arial"/>
                <a:cs typeface="Arial"/>
              </a:rPr>
              <a:t>need</a:t>
            </a:r>
            <a:r>
              <a:rPr sz="1458" spc="-67" dirty="0">
                <a:solidFill>
                  <a:srgbClr val="272424"/>
                </a:solidFill>
                <a:latin typeface="Arial"/>
                <a:cs typeface="Arial"/>
              </a:rPr>
              <a:t> </a:t>
            </a:r>
            <a:r>
              <a:rPr sz="1458" spc="-25" dirty="0">
                <a:solidFill>
                  <a:srgbClr val="272424"/>
                </a:solidFill>
                <a:latin typeface="Arial"/>
                <a:cs typeface="Arial"/>
              </a:rPr>
              <a:t>test</a:t>
            </a:r>
            <a:r>
              <a:rPr sz="1458" spc="-75" dirty="0">
                <a:solidFill>
                  <a:srgbClr val="272424"/>
                </a:solidFill>
                <a:latin typeface="Arial"/>
                <a:cs typeface="Arial"/>
              </a:rPr>
              <a:t> </a:t>
            </a:r>
            <a:r>
              <a:rPr sz="1458" spc="-8" dirty="0">
                <a:solidFill>
                  <a:srgbClr val="272424"/>
                </a:solidFill>
                <a:latin typeface="Arial"/>
                <a:cs typeface="Arial"/>
              </a:rPr>
              <a:t>data. 	</a:t>
            </a:r>
            <a:r>
              <a:rPr sz="1458" dirty="0">
                <a:solidFill>
                  <a:srgbClr val="272424"/>
                </a:solidFill>
                <a:latin typeface="Arial"/>
                <a:cs typeface="Arial"/>
              </a:rPr>
              <a:t>As</a:t>
            </a:r>
            <a:r>
              <a:rPr sz="1458" spc="-87" dirty="0">
                <a:solidFill>
                  <a:srgbClr val="272424"/>
                </a:solidFill>
                <a:latin typeface="Arial"/>
                <a:cs typeface="Arial"/>
              </a:rPr>
              <a:t> </a:t>
            </a:r>
            <a:r>
              <a:rPr sz="1458" spc="-25" dirty="0">
                <a:solidFill>
                  <a:srgbClr val="272424"/>
                </a:solidFill>
                <a:latin typeface="Arial"/>
                <a:cs typeface="Arial"/>
              </a:rPr>
              <a:t>days</a:t>
            </a:r>
            <a:r>
              <a:rPr sz="1458" spc="-54" dirty="0">
                <a:solidFill>
                  <a:srgbClr val="272424"/>
                </a:solidFill>
                <a:latin typeface="Arial"/>
                <a:cs typeface="Arial"/>
              </a:rPr>
              <a:t> </a:t>
            </a:r>
            <a:r>
              <a:rPr sz="1458" spc="-21" dirty="0">
                <a:solidFill>
                  <a:srgbClr val="272424"/>
                </a:solidFill>
                <a:latin typeface="Arial"/>
                <a:cs typeface="Arial"/>
              </a:rPr>
              <a:t>are</a:t>
            </a:r>
            <a:r>
              <a:rPr sz="1458" spc="-75" dirty="0">
                <a:solidFill>
                  <a:srgbClr val="272424"/>
                </a:solidFill>
                <a:latin typeface="Arial"/>
                <a:cs typeface="Arial"/>
              </a:rPr>
              <a:t> </a:t>
            </a:r>
            <a:r>
              <a:rPr sz="1458" spc="-37" dirty="0">
                <a:solidFill>
                  <a:srgbClr val="272424"/>
                </a:solidFill>
                <a:latin typeface="Arial"/>
                <a:cs typeface="Arial"/>
              </a:rPr>
              <a:t>progressing,</a:t>
            </a:r>
            <a:r>
              <a:rPr sz="1458" spc="-54" dirty="0">
                <a:solidFill>
                  <a:srgbClr val="272424"/>
                </a:solidFill>
                <a:latin typeface="Arial"/>
                <a:cs typeface="Arial"/>
              </a:rPr>
              <a:t> </a:t>
            </a:r>
            <a:r>
              <a:rPr sz="1458" spc="-25" dirty="0">
                <a:solidFill>
                  <a:srgbClr val="272424"/>
                </a:solidFill>
                <a:latin typeface="Arial"/>
                <a:cs typeface="Arial"/>
              </a:rPr>
              <a:t>part</a:t>
            </a:r>
            <a:r>
              <a:rPr sz="1458" spc="-71" dirty="0">
                <a:solidFill>
                  <a:srgbClr val="272424"/>
                </a:solidFill>
                <a:latin typeface="Arial"/>
                <a:cs typeface="Arial"/>
              </a:rPr>
              <a:t> </a:t>
            </a:r>
            <a:r>
              <a:rPr sz="1458" dirty="0">
                <a:solidFill>
                  <a:srgbClr val="272424"/>
                </a:solidFill>
                <a:latin typeface="Arial"/>
                <a:cs typeface="Arial"/>
              </a:rPr>
              <a:t>of</a:t>
            </a:r>
            <a:r>
              <a:rPr sz="1458" spc="-75" dirty="0">
                <a:solidFill>
                  <a:srgbClr val="272424"/>
                </a:solidFill>
                <a:latin typeface="Arial"/>
                <a:cs typeface="Arial"/>
              </a:rPr>
              <a:t> </a:t>
            </a:r>
            <a:r>
              <a:rPr sz="1458" spc="-29" dirty="0">
                <a:solidFill>
                  <a:srgbClr val="272424"/>
                </a:solidFill>
                <a:latin typeface="Arial"/>
                <a:cs typeface="Arial"/>
              </a:rPr>
              <a:t>system</a:t>
            </a:r>
            <a:r>
              <a:rPr sz="1458" spc="-50" dirty="0">
                <a:solidFill>
                  <a:srgbClr val="272424"/>
                </a:solidFill>
                <a:latin typeface="Arial"/>
                <a:cs typeface="Arial"/>
              </a:rPr>
              <a:t> </a:t>
            </a:r>
            <a:r>
              <a:rPr sz="1458" spc="-33" dirty="0">
                <a:solidFill>
                  <a:srgbClr val="272424"/>
                </a:solidFill>
                <a:latin typeface="Arial"/>
                <a:cs typeface="Arial"/>
              </a:rPr>
              <a:t>testing</a:t>
            </a:r>
            <a:r>
              <a:rPr sz="1458" spc="-71" dirty="0">
                <a:solidFill>
                  <a:srgbClr val="272424"/>
                </a:solidFill>
                <a:latin typeface="Arial"/>
                <a:cs typeface="Arial"/>
              </a:rPr>
              <a:t> </a:t>
            </a:r>
            <a:r>
              <a:rPr sz="1458" dirty="0">
                <a:solidFill>
                  <a:srgbClr val="272424"/>
                </a:solidFill>
                <a:latin typeface="Arial"/>
                <a:cs typeface="Arial"/>
              </a:rPr>
              <a:t>is</a:t>
            </a:r>
            <a:r>
              <a:rPr sz="1458" spc="-67" dirty="0">
                <a:solidFill>
                  <a:srgbClr val="272424"/>
                </a:solidFill>
                <a:latin typeface="Arial"/>
                <a:cs typeface="Arial"/>
              </a:rPr>
              <a:t> </a:t>
            </a:r>
            <a:r>
              <a:rPr sz="1458" spc="-37" dirty="0">
                <a:solidFill>
                  <a:srgbClr val="272424"/>
                </a:solidFill>
                <a:latin typeface="Arial"/>
                <a:cs typeface="Arial"/>
              </a:rPr>
              <a:t>happening</a:t>
            </a:r>
            <a:r>
              <a:rPr sz="1458" spc="-54" dirty="0">
                <a:solidFill>
                  <a:srgbClr val="272424"/>
                </a:solidFill>
                <a:latin typeface="Arial"/>
                <a:cs typeface="Arial"/>
              </a:rPr>
              <a:t> </a:t>
            </a:r>
            <a:r>
              <a:rPr sz="1458" dirty="0">
                <a:solidFill>
                  <a:srgbClr val="272424"/>
                </a:solidFill>
                <a:latin typeface="Arial"/>
                <a:cs typeface="Arial"/>
              </a:rPr>
              <a:t>in</a:t>
            </a:r>
            <a:r>
              <a:rPr sz="1458" spc="-71" dirty="0">
                <a:solidFill>
                  <a:srgbClr val="272424"/>
                </a:solidFill>
                <a:latin typeface="Arial"/>
                <a:cs typeface="Arial"/>
              </a:rPr>
              <a:t> </a:t>
            </a:r>
            <a:r>
              <a:rPr sz="1458" spc="-21" dirty="0">
                <a:solidFill>
                  <a:srgbClr val="272424"/>
                </a:solidFill>
                <a:latin typeface="Arial"/>
                <a:cs typeface="Arial"/>
              </a:rPr>
              <a:t>the</a:t>
            </a:r>
            <a:r>
              <a:rPr sz="1458" spc="-75" dirty="0">
                <a:solidFill>
                  <a:srgbClr val="272424"/>
                </a:solidFill>
                <a:latin typeface="Arial"/>
                <a:cs typeface="Arial"/>
              </a:rPr>
              <a:t> </a:t>
            </a:r>
            <a:r>
              <a:rPr sz="1458" spc="-29" dirty="0">
                <a:solidFill>
                  <a:srgbClr val="272424"/>
                </a:solidFill>
                <a:latin typeface="Arial"/>
                <a:cs typeface="Arial"/>
              </a:rPr>
              <a:t>live</a:t>
            </a:r>
            <a:r>
              <a:rPr sz="1458" spc="-67" dirty="0">
                <a:solidFill>
                  <a:srgbClr val="272424"/>
                </a:solidFill>
                <a:latin typeface="Arial"/>
                <a:cs typeface="Arial"/>
              </a:rPr>
              <a:t> </a:t>
            </a:r>
            <a:r>
              <a:rPr sz="1458" spc="-37" dirty="0">
                <a:solidFill>
                  <a:srgbClr val="272424"/>
                </a:solidFill>
                <a:latin typeface="Arial"/>
                <a:cs typeface="Arial"/>
              </a:rPr>
              <a:t>environment</a:t>
            </a:r>
            <a:r>
              <a:rPr sz="1458" spc="-62" dirty="0">
                <a:solidFill>
                  <a:srgbClr val="272424"/>
                </a:solidFill>
                <a:latin typeface="Arial"/>
                <a:cs typeface="Arial"/>
              </a:rPr>
              <a:t> </a:t>
            </a:r>
            <a:r>
              <a:rPr sz="1458" dirty="0">
                <a:solidFill>
                  <a:srgbClr val="272424"/>
                </a:solidFill>
                <a:latin typeface="Arial"/>
                <a:cs typeface="Arial"/>
              </a:rPr>
              <a:t>as</a:t>
            </a:r>
            <a:r>
              <a:rPr sz="1458" spc="-75" dirty="0">
                <a:solidFill>
                  <a:srgbClr val="272424"/>
                </a:solidFill>
                <a:latin typeface="Arial"/>
                <a:cs typeface="Arial"/>
              </a:rPr>
              <a:t> </a:t>
            </a:r>
            <a:r>
              <a:rPr sz="1458" spc="-29" dirty="0">
                <a:solidFill>
                  <a:srgbClr val="272424"/>
                </a:solidFill>
                <a:latin typeface="Arial"/>
                <a:cs typeface="Arial"/>
              </a:rPr>
              <a:t>well</a:t>
            </a:r>
            <a:r>
              <a:rPr sz="1458" spc="-71" dirty="0">
                <a:solidFill>
                  <a:srgbClr val="272424"/>
                </a:solidFill>
                <a:latin typeface="Arial"/>
                <a:cs typeface="Arial"/>
              </a:rPr>
              <a:t> </a:t>
            </a:r>
            <a:r>
              <a:rPr sz="1458" spc="-25" dirty="0">
                <a:solidFill>
                  <a:srgbClr val="272424"/>
                </a:solidFill>
                <a:latin typeface="Arial"/>
                <a:cs typeface="Arial"/>
              </a:rPr>
              <a:t>which</a:t>
            </a:r>
            <a:r>
              <a:rPr sz="1458" spc="-54" dirty="0">
                <a:solidFill>
                  <a:srgbClr val="272424"/>
                </a:solidFill>
                <a:latin typeface="Arial"/>
                <a:cs typeface="Arial"/>
              </a:rPr>
              <a:t> </a:t>
            </a:r>
            <a:r>
              <a:rPr sz="1458" spc="-21" dirty="0">
                <a:solidFill>
                  <a:srgbClr val="272424"/>
                </a:solidFill>
                <a:latin typeface="Arial"/>
                <a:cs typeface="Arial"/>
              </a:rPr>
              <a:t>may</a:t>
            </a:r>
            <a:r>
              <a:rPr sz="1458" spc="-75" dirty="0">
                <a:solidFill>
                  <a:srgbClr val="272424"/>
                </a:solidFill>
                <a:latin typeface="Arial"/>
                <a:cs typeface="Arial"/>
              </a:rPr>
              <a:t> </a:t>
            </a:r>
            <a:r>
              <a:rPr sz="1458" spc="-33" dirty="0">
                <a:solidFill>
                  <a:srgbClr val="272424"/>
                </a:solidFill>
                <a:latin typeface="Arial"/>
                <a:cs typeface="Arial"/>
              </a:rPr>
              <a:t>include</a:t>
            </a:r>
            <a:r>
              <a:rPr sz="1458" spc="-71" dirty="0">
                <a:solidFill>
                  <a:srgbClr val="272424"/>
                </a:solidFill>
                <a:latin typeface="Arial"/>
                <a:cs typeface="Arial"/>
              </a:rPr>
              <a:t> </a:t>
            </a:r>
            <a:r>
              <a:rPr sz="1458" spc="-8" dirty="0">
                <a:solidFill>
                  <a:srgbClr val="272424"/>
                </a:solidFill>
                <a:latin typeface="Arial"/>
                <a:cs typeface="Arial"/>
              </a:rPr>
              <a:t>performance 	</a:t>
            </a:r>
            <a:r>
              <a:rPr sz="1458" spc="-33" dirty="0">
                <a:solidFill>
                  <a:srgbClr val="272424"/>
                </a:solidFill>
                <a:latin typeface="Arial"/>
                <a:cs typeface="Arial"/>
              </a:rPr>
              <a:t>testing</a:t>
            </a:r>
            <a:r>
              <a:rPr sz="1458" spc="-62" dirty="0">
                <a:solidFill>
                  <a:srgbClr val="272424"/>
                </a:solidFill>
                <a:latin typeface="Arial"/>
                <a:cs typeface="Arial"/>
              </a:rPr>
              <a:t> </a:t>
            </a:r>
            <a:r>
              <a:rPr sz="1458" spc="-21" dirty="0">
                <a:solidFill>
                  <a:srgbClr val="272424"/>
                </a:solidFill>
                <a:latin typeface="Arial"/>
                <a:cs typeface="Arial"/>
              </a:rPr>
              <a:t>and</a:t>
            </a:r>
            <a:r>
              <a:rPr sz="1458" spc="-50" dirty="0">
                <a:solidFill>
                  <a:srgbClr val="272424"/>
                </a:solidFill>
                <a:latin typeface="Arial"/>
                <a:cs typeface="Arial"/>
              </a:rPr>
              <a:t> </a:t>
            </a:r>
            <a:r>
              <a:rPr sz="1458" spc="-33" dirty="0">
                <a:solidFill>
                  <a:srgbClr val="272424"/>
                </a:solidFill>
                <a:latin typeface="Arial"/>
                <a:cs typeface="Arial"/>
              </a:rPr>
              <a:t>external</a:t>
            </a:r>
            <a:r>
              <a:rPr sz="1458" spc="-46" dirty="0">
                <a:solidFill>
                  <a:srgbClr val="272424"/>
                </a:solidFill>
                <a:latin typeface="Arial"/>
                <a:cs typeface="Arial"/>
              </a:rPr>
              <a:t> </a:t>
            </a:r>
            <a:r>
              <a:rPr sz="1458" spc="-33" dirty="0">
                <a:solidFill>
                  <a:srgbClr val="272424"/>
                </a:solidFill>
                <a:latin typeface="Arial"/>
                <a:cs typeface="Arial"/>
              </a:rPr>
              <a:t>interface</a:t>
            </a:r>
            <a:r>
              <a:rPr sz="1458" spc="-50" dirty="0">
                <a:solidFill>
                  <a:srgbClr val="272424"/>
                </a:solidFill>
                <a:latin typeface="Arial"/>
                <a:cs typeface="Arial"/>
              </a:rPr>
              <a:t> </a:t>
            </a:r>
            <a:r>
              <a:rPr sz="1458" spc="-33" dirty="0">
                <a:solidFill>
                  <a:srgbClr val="272424"/>
                </a:solidFill>
                <a:latin typeface="Arial"/>
                <a:cs typeface="Arial"/>
              </a:rPr>
              <a:t>testing</a:t>
            </a:r>
            <a:r>
              <a:rPr sz="1458" spc="-54" dirty="0">
                <a:solidFill>
                  <a:srgbClr val="272424"/>
                </a:solidFill>
                <a:latin typeface="Arial"/>
                <a:cs typeface="Arial"/>
              </a:rPr>
              <a:t> </a:t>
            </a:r>
            <a:r>
              <a:rPr sz="1458" spc="-33" dirty="0">
                <a:solidFill>
                  <a:srgbClr val="272424"/>
                </a:solidFill>
                <a:latin typeface="Arial"/>
                <a:cs typeface="Arial"/>
              </a:rPr>
              <a:t>including</a:t>
            </a:r>
            <a:r>
              <a:rPr sz="1458" spc="-37" dirty="0">
                <a:solidFill>
                  <a:srgbClr val="272424"/>
                </a:solidFill>
                <a:latin typeface="Arial"/>
                <a:cs typeface="Arial"/>
              </a:rPr>
              <a:t> interoperability</a:t>
            </a:r>
            <a:r>
              <a:rPr sz="1458" spc="-42" dirty="0">
                <a:solidFill>
                  <a:srgbClr val="272424"/>
                </a:solidFill>
                <a:latin typeface="Arial"/>
                <a:cs typeface="Arial"/>
              </a:rPr>
              <a:t> </a:t>
            </a:r>
            <a:r>
              <a:rPr sz="1458" spc="-8" dirty="0">
                <a:solidFill>
                  <a:srgbClr val="272424"/>
                </a:solidFill>
                <a:latin typeface="Arial"/>
                <a:cs typeface="Arial"/>
              </a:rPr>
              <a:t>testing.</a:t>
            </a:r>
            <a:endParaRPr sz="1458">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55800" y="6400799"/>
            <a:ext cx="8157633" cy="292100"/>
          </a:xfrm>
          <a:custGeom>
            <a:avLst/>
            <a:gdLst/>
            <a:ahLst/>
            <a:cxnLst/>
            <a:rect l="l" t="t" r="r" b="b"/>
            <a:pathLst>
              <a:path w="9789160" h="350520">
                <a:moveTo>
                  <a:pt x="9788652" y="0"/>
                </a:moveTo>
                <a:lnTo>
                  <a:pt x="0" y="0"/>
                </a:lnTo>
                <a:lnTo>
                  <a:pt x="0" y="350520"/>
                </a:lnTo>
                <a:lnTo>
                  <a:pt x="9788652" y="350520"/>
                </a:lnTo>
                <a:lnTo>
                  <a:pt x="9788652" y="0"/>
                </a:lnTo>
                <a:close/>
              </a:path>
            </a:pathLst>
          </a:custGeom>
          <a:solidFill>
            <a:srgbClr val="05222A"/>
          </a:solidFill>
        </p:spPr>
        <p:txBody>
          <a:bodyPr wrap="square" lIns="0" tIns="0" rIns="0" bIns="0" rtlCol="0"/>
          <a:lstStyle/>
          <a:p>
            <a:endParaRPr sz="1500"/>
          </a:p>
        </p:txBody>
      </p:sp>
      <p:pic>
        <p:nvPicPr>
          <p:cNvPr id="3" name="object 3"/>
          <p:cNvPicPr/>
          <p:nvPr/>
        </p:nvPicPr>
        <p:blipFill>
          <a:blip r:embed="rId2" cstate="print"/>
          <a:stretch>
            <a:fillRect/>
          </a:stretch>
        </p:blipFill>
        <p:spPr>
          <a:xfrm>
            <a:off x="429567" y="6428267"/>
            <a:ext cx="1264306" cy="237163"/>
          </a:xfrm>
          <a:prstGeom prst="rect">
            <a:avLst/>
          </a:prstGeom>
        </p:spPr>
      </p:pic>
      <p:sp>
        <p:nvSpPr>
          <p:cNvPr id="4" name="object 4"/>
          <p:cNvSpPr txBox="1"/>
          <p:nvPr/>
        </p:nvSpPr>
        <p:spPr>
          <a:xfrm>
            <a:off x="10179368" y="6401393"/>
            <a:ext cx="1382183" cy="256417"/>
          </a:xfrm>
          <a:prstGeom prst="rect">
            <a:avLst/>
          </a:prstGeom>
        </p:spPr>
        <p:txBody>
          <a:bodyPr vert="horz" wrap="square" lIns="0" tIns="12700" rIns="0" bIns="0" rtlCol="0">
            <a:spAutoFit/>
          </a:bodyPr>
          <a:lstStyle/>
          <a:p>
            <a:pPr marL="10583">
              <a:spcBef>
                <a:spcPts val="100"/>
              </a:spcBef>
            </a:pPr>
            <a:r>
              <a:rPr sz="1583" spc="-8" dirty="0">
                <a:latin typeface="Arial"/>
                <a:cs typeface="Arial"/>
                <a:hlinkClick r:id="rId3"/>
              </a:rPr>
              <a:t>www.iamneo.ai</a:t>
            </a:r>
            <a:endParaRPr sz="1583">
              <a:latin typeface="Arial"/>
              <a:cs typeface="Arial"/>
            </a:endParaRPr>
          </a:p>
        </p:txBody>
      </p:sp>
      <p:sp>
        <p:nvSpPr>
          <p:cNvPr id="5" name="object 5"/>
          <p:cNvSpPr/>
          <p:nvPr/>
        </p:nvSpPr>
        <p:spPr>
          <a:xfrm>
            <a:off x="10858486" y="0"/>
            <a:ext cx="1334029" cy="1830388"/>
          </a:xfrm>
          <a:custGeom>
            <a:avLst/>
            <a:gdLst/>
            <a:ahLst/>
            <a:cxnLst/>
            <a:rect l="l" t="t" r="r" b="b"/>
            <a:pathLst>
              <a:path w="1600834" h="2196465">
                <a:moveTo>
                  <a:pt x="1600215" y="0"/>
                </a:moveTo>
                <a:lnTo>
                  <a:pt x="639" y="0"/>
                </a:lnTo>
                <a:lnTo>
                  <a:pt x="490" y="169832"/>
                </a:lnTo>
                <a:lnTo>
                  <a:pt x="95" y="821794"/>
                </a:lnTo>
                <a:lnTo>
                  <a:pt x="0" y="1406417"/>
                </a:lnTo>
                <a:lnTo>
                  <a:pt x="123" y="1761089"/>
                </a:lnTo>
                <a:lnTo>
                  <a:pt x="249" y="1895681"/>
                </a:lnTo>
                <a:lnTo>
                  <a:pt x="361" y="1980282"/>
                </a:lnTo>
                <a:lnTo>
                  <a:pt x="514" y="2056170"/>
                </a:lnTo>
                <a:lnTo>
                  <a:pt x="747" y="2130782"/>
                </a:lnTo>
                <a:lnTo>
                  <a:pt x="984" y="2172433"/>
                </a:lnTo>
                <a:lnTo>
                  <a:pt x="1414" y="2196084"/>
                </a:lnTo>
                <a:lnTo>
                  <a:pt x="6150" y="2192020"/>
                </a:lnTo>
                <a:lnTo>
                  <a:pt x="19288" y="2181825"/>
                </a:lnTo>
                <a:lnTo>
                  <a:pt x="1070042" y="1406417"/>
                </a:lnTo>
                <a:lnTo>
                  <a:pt x="1103037" y="1382481"/>
                </a:lnTo>
                <a:lnTo>
                  <a:pt x="1107203" y="1379601"/>
                </a:lnTo>
                <a:lnTo>
                  <a:pt x="1424782" y="1379601"/>
                </a:lnTo>
                <a:lnTo>
                  <a:pt x="1600215" y="1378174"/>
                </a:lnTo>
                <a:lnTo>
                  <a:pt x="1600215" y="0"/>
                </a:lnTo>
                <a:close/>
              </a:path>
              <a:path w="1600834" h="2196465">
                <a:moveTo>
                  <a:pt x="1424782" y="1379601"/>
                </a:moveTo>
                <a:lnTo>
                  <a:pt x="1107203" y="1379601"/>
                </a:lnTo>
                <a:lnTo>
                  <a:pt x="1116277" y="1380182"/>
                </a:lnTo>
                <a:lnTo>
                  <a:pt x="1183919" y="1380645"/>
                </a:lnTo>
                <a:lnTo>
                  <a:pt x="1424782" y="1379601"/>
                </a:lnTo>
                <a:close/>
              </a:path>
            </a:pathLst>
          </a:custGeom>
          <a:solidFill>
            <a:srgbClr val="05222A">
              <a:alpha val="10978"/>
            </a:srgbClr>
          </a:solidFill>
        </p:spPr>
        <p:txBody>
          <a:bodyPr wrap="square" lIns="0" tIns="0" rIns="0" bIns="0" rtlCol="0"/>
          <a:lstStyle/>
          <a:p>
            <a:endParaRPr sz="1500"/>
          </a:p>
        </p:txBody>
      </p:sp>
      <p:sp>
        <p:nvSpPr>
          <p:cNvPr id="6" name="object 6"/>
          <p:cNvSpPr/>
          <p:nvPr/>
        </p:nvSpPr>
        <p:spPr>
          <a:xfrm>
            <a:off x="408939" y="1009650"/>
            <a:ext cx="10194925" cy="0"/>
          </a:xfrm>
          <a:custGeom>
            <a:avLst/>
            <a:gdLst/>
            <a:ahLst/>
            <a:cxnLst/>
            <a:rect l="l" t="t" r="r" b="b"/>
            <a:pathLst>
              <a:path w="12233910">
                <a:moveTo>
                  <a:pt x="0" y="0"/>
                </a:moveTo>
                <a:lnTo>
                  <a:pt x="12233910" y="0"/>
                </a:lnTo>
              </a:path>
            </a:pathLst>
          </a:custGeom>
          <a:ln w="6096">
            <a:solidFill>
              <a:srgbClr val="05222A"/>
            </a:solidFill>
          </a:ln>
        </p:spPr>
        <p:txBody>
          <a:bodyPr wrap="square" lIns="0" tIns="0" rIns="0" bIns="0" rtlCol="0"/>
          <a:lstStyle/>
          <a:p>
            <a:endParaRPr sz="1500"/>
          </a:p>
        </p:txBody>
      </p:sp>
      <p:sp>
        <p:nvSpPr>
          <p:cNvPr id="7" name="object 7"/>
          <p:cNvSpPr txBox="1">
            <a:spLocks noGrp="1"/>
          </p:cNvSpPr>
          <p:nvPr>
            <p:ph type="title"/>
          </p:nvPr>
        </p:nvSpPr>
        <p:spPr>
          <a:xfrm>
            <a:off x="698500" y="483303"/>
            <a:ext cx="8763000" cy="746571"/>
          </a:xfrm>
          <a:prstGeom prst="rect">
            <a:avLst/>
          </a:prstGeom>
        </p:spPr>
        <p:txBody>
          <a:bodyPr vert="horz" wrap="square" lIns="0" tIns="68791" rIns="0" bIns="0" rtlCol="0" anchor="ctr">
            <a:spAutoFit/>
          </a:bodyPr>
          <a:lstStyle/>
          <a:p>
            <a:pPr marL="91542">
              <a:lnSpc>
                <a:spcPct val="100000"/>
              </a:lnSpc>
              <a:spcBef>
                <a:spcPts val="87"/>
              </a:spcBef>
            </a:pPr>
            <a:r>
              <a:rPr spc="-104" dirty="0"/>
              <a:t>Systems</a:t>
            </a:r>
            <a:r>
              <a:rPr spc="-170" dirty="0"/>
              <a:t> </a:t>
            </a:r>
            <a:r>
              <a:rPr spc="-92" dirty="0"/>
              <a:t>Testing</a:t>
            </a:r>
          </a:p>
        </p:txBody>
      </p:sp>
      <p:sp>
        <p:nvSpPr>
          <p:cNvPr id="8" name="object 8"/>
          <p:cNvSpPr txBox="1"/>
          <p:nvPr/>
        </p:nvSpPr>
        <p:spPr>
          <a:xfrm>
            <a:off x="-10583" y="-15663"/>
            <a:ext cx="232304" cy="241519"/>
          </a:xfrm>
          <a:prstGeom prst="rect">
            <a:avLst/>
          </a:prstGeom>
        </p:spPr>
        <p:txBody>
          <a:bodyPr vert="horz" wrap="square" lIns="0" tIns="10583" rIns="0" bIns="0" rtlCol="0">
            <a:spAutoFit/>
          </a:bodyPr>
          <a:lstStyle/>
          <a:p>
            <a:pPr marL="10583">
              <a:spcBef>
                <a:spcPts val="83"/>
              </a:spcBef>
            </a:pPr>
            <a:r>
              <a:rPr sz="1500" spc="-21" dirty="0">
                <a:latin typeface="Arial"/>
                <a:cs typeface="Arial"/>
              </a:rPr>
              <a:t>23</a:t>
            </a:r>
            <a:endParaRPr sz="1500">
              <a:latin typeface="Arial"/>
              <a:cs typeface="Arial"/>
            </a:endParaRPr>
          </a:p>
        </p:txBody>
      </p:sp>
      <p:sp>
        <p:nvSpPr>
          <p:cNvPr id="9" name="object 9"/>
          <p:cNvSpPr txBox="1"/>
          <p:nvPr/>
        </p:nvSpPr>
        <p:spPr>
          <a:xfrm>
            <a:off x="751670" y="1404725"/>
            <a:ext cx="9942513" cy="4388873"/>
          </a:xfrm>
          <a:prstGeom prst="rect">
            <a:avLst/>
          </a:prstGeom>
        </p:spPr>
        <p:txBody>
          <a:bodyPr vert="horz" wrap="square" lIns="0" tIns="10583" rIns="0" bIns="0" rtlCol="0">
            <a:spAutoFit/>
          </a:bodyPr>
          <a:lstStyle/>
          <a:p>
            <a:pPr marL="10583">
              <a:spcBef>
                <a:spcPts val="83"/>
              </a:spcBef>
            </a:pPr>
            <a:r>
              <a:rPr sz="1458" spc="-33" dirty="0">
                <a:solidFill>
                  <a:srgbClr val="272424"/>
                </a:solidFill>
                <a:latin typeface="Arial"/>
                <a:cs typeface="Arial"/>
              </a:rPr>
              <a:t>When</a:t>
            </a:r>
            <a:r>
              <a:rPr sz="1458" spc="-71" dirty="0">
                <a:solidFill>
                  <a:srgbClr val="272424"/>
                </a:solidFill>
                <a:latin typeface="Arial"/>
                <a:cs typeface="Arial"/>
              </a:rPr>
              <a:t> </a:t>
            </a:r>
            <a:r>
              <a:rPr sz="1458" spc="-21" dirty="0">
                <a:solidFill>
                  <a:srgbClr val="272424"/>
                </a:solidFill>
                <a:latin typeface="Arial"/>
                <a:cs typeface="Arial"/>
              </a:rPr>
              <a:t>the</a:t>
            </a:r>
            <a:r>
              <a:rPr sz="1458" spc="-79" dirty="0">
                <a:solidFill>
                  <a:srgbClr val="272424"/>
                </a:solidFill>
                <a:latin typeface="Arial"/>
                <a:cs typeface="Arial"/>
              </a:rPr>
              <a:t> </a:t>
            </a:r>
            <a:r>
              <a:rPr sz="1458" spc="-29" dirty="0">
                <a:solidFill>
                  <a:srgbClr val="272424"/>
                </a:solidFill>
                <a:latin typeface="Arial"/>
                <a:cs typeface="Arial"/>
              </a:rPr>
              <a:t>System</a:t>
            </a:r>
            <a:r>
              <a:rPr sz="1458" spc="-50" dirty="0">
                <a:solidFill>
                  <a:srgbClr val="272424"/>
                </a:solidFill>
                <a:latin typeface="Arial"/>
                <a:cs typeface="Arial"/>
              </a:rPr>
              <a:t> </a:t>
            </a:r>
            <a:r>
              <a:rPr sz="1458" spc="-33" dirty="0">
                <a:solidFill>
                  <a:srgbClr val="272424"/>
                </a:solidFill>
                <a:latin typeface="Arial"/>
                <a:cs typeface="Arial"/>
              </a:rPr>
              <a:t>testing</a:t>
            </a:r>
            <a:r>
              <a:rPr sz="1458" spc="-67" dirty="0">
                <a:solidFill>
                  <a:srgbClr val="272424"/>
                </a:solidFill>
                <a:latin typeface="Arial"/>
                <a:cs typeface="Arial"/>
              </a:rPr>
              <a:t> </a:t>
            </a:r>
            <a:r>
              <a:rPr sz="1458" spc="-25" dirty="0">
                <a:solidFill>
                  <a:srgbClr val="272424"/>
                </a:solidFill>
                <a:latin typeface="Arial"/>
                <a:cs typeface="Arial"/>
              </a:rPr>
              <a:t>fit</a:t>
            </a:r>
            <a:r>
              <a:rPr sz="1458" spc="-79" dirty="0">
                <a:solidFill>
                  <a:srgbClr val="272424"/>
                </a:solidFill>
                <a:latin typeface="Arial"/>
                <a:cs typeface="Arial"/>
              </a:rPr>
              <a:t> </a:t>
            </a:r>
            <a:r>
              <a:rPr sz="1458" spc="-8" dirty="0">
                <a:solidFill>
                  <a:srgbClr val="272424"/>
                </a:solidFill>
                <a:latin typeface="Arial"/>
                <a:cs typeface="Arial"/>
              </a:rPr>
              <a:t>in</a:t>
            </a:r>
            <a:r>
              <a:rPr sz="1458" spc="-71" dirty="0">
                <a:solidFill>
                  <a:srgbClr val="272424"/>
                </a:solidFill>
                <a:latin typeface="Arial"/>
                <a:cs typeface="Arial"/>
              </a:rPr>
              <a:t> </a:t>
            </a:r>
            <a:r>
              <a:rPr sz="1458" dirty="0">
                <a:solidFill>
                  <a:srgbClr val="272424"/>
                </a:solidFill>
                <a:latin typeface="Arial"/>
                <a:cs typeface="Arial"/>
              </a:rPr>
              <a:t>to</a:t>
            </a:r>
            <a:r>
              <a:rPr sz="1458" spc="-75" dirty="0">
                <a:solidFill>
                  <a:srgbClr val="272424"/>
                </a:solidFill>
                <a:latin typeface="Arial"/>
                <a:cs typeface="Arial"/>
              </a:rPr>
              <a:t> </a:t>
            </a:r>
            <a:r>
              <a:rPr sz="1458" spc="-21" dirty="0">
                <a:solidFill>
                  <a:srgbClr val="272424"/>
                </a:solidFill>
                <a:latin typeface="Arial"/>
                <a:cs typeface="Arial"/>
              </a:rPr>
              <a:t>the</a:t>
            </a:r>
            <a:r>
              <a:rPr sz="1458" spc="-75" dirty="0">
                <a:solidFill>
                  <a:srgbClr val="272424"/>
                </a:solidFill>
                <a:latin typeface="Arial"/>
                <a:cs typeface="Arial"/>
              </a:rPr>
              <a:t> </a:t>
            </a:r>
            <a:r>
              <a:rPr sz="1458" spc="-29" dirty="0">
                <a:solidFill>
                  <a:srgbClr val="272424"/>
                </a:solidFill>
                <a:latin typeface="Arial"/>
                <a:cs typeface="Arial"/>
              </a:rPr>
              <a:t>Project</a:t>
            </a:r>
            <a:r>
              <a:rPr sz="1458" spc="-71" dirty="0">
                <a:solidFill>
                  <a:srgbClr val="272424"/>
                </a:solidFill>
                <a:latin typeface="Arial"/>
                <a:cs typeface="Arial"/>
              </a:rPr>
              <a:t> </a:t>
            </a:r>
            <a:r>
              <a:rPr sz="1458" spc="-42" dirty="0">
                <a:solidFill>
                  <a:srgbClr val="272424"/>
                </a:solidFill>
                <a:latin typeface="Arial"/>
                <a:cs typeface="Arial"/>
              </a:rPr>
              <a:t>?</a:t>
            </a:r>
            <a:endParaRPr sz="1458">
              <a:latin typeface="Arial"/>
              <a:cs typeface="Arial"/>
            </a:endParaRPr>
          </a:p>
          <a:p>
            <a:pPr>
              <a:spcBef>
                <a:spcPts val="71"/>
              </a:spcBef>
            </a:pPr>
            <a:endParaRPr sz="1458">
              <a:latin typeface="Arial"/>
              <a:cs typeface="Arial"/>
            </a:endParaRPr>
          </a:p>
          <a:p>
            <a:pPr marL="772023">
              <a:spcBef>
                <a:spcPts val="4"/>
              </a:spcBef>
            </a:pPr>
            <a:r>
              <a:rPr sz="1458" spc="-21" dirty="0">
                <a:solidFill>
                  <a:srgbClr val="272424"/>
                </a:solidFill>
                <a:latin typeface="Arial"/>
                <a:cs typeface="Arial"/>
              </a:rPr>
              <a:t>Once</a:t>
            </a:r>
            <a:r>
              <a:rPr sz="1458" spc="-71" dirty="0">
                <a:solidFill>
                  <a:srgbClr val="272424"/>
                </a:solidFill>
                <a:latin typeface="Arial"/>
                <a:cs typeface="Arial"/>
              </a:rPr>
              <a:t> </a:t>
            </a:r>
            <a:r>
              <a:rPr sz="1458" spc="-17" dirty="0">
                <a:solidFill>
                  <a:srgbClr val="272424"/>
                </a:solidFill>
                <a:latin typeface="Arial"/>
                <a:cs typeface="Arial"/>
              </a:rPr>
              <a:t>all</a:t>
            </a:r>
            <a:r>
              <a:rPr sz="1458" spc="-67" dirty="0">
                <a:solidFill>
                  <a:srgbClr val="272424"/>
                </a:solidFill>
                <a:latin typeface="Arial"/>
                <a:cs typeface="Arial"/>
              </a:rPr>
              <a:t> </a:t>
            </a:r>
            <a:r>
              <a:rPr sz="1458" spc="-17" dirty="0">
                <a:solidFill>
                  <a:srgbClr val="272424"/>
                </a:solidFill>
                <a:latin typeface="Arial"/>
                <a:cs typeface="Arial"/>
              </a:rPr>
              <a:t>the</a:t>
            </a:r>
            <a:r>
              <a:rPr sz="1458" spc="-67" dirty="0">
                <a:solidFill>
                  <a:srgbClr val="272424"/>
                </a:solidFill>
                <a:latin typeface="Arial"/>
                <a:cs typeface="Arial"/>
              </a:rPr>
              <a:t> </a:t>
            </a:r>
            <a:r>
              <a:rPr sz="1458" spc="-29" dirty="0">
                <a:solidFill>
                  <a:srgbClr val="272424"/>
                </a:solidFill>
                <a:latin typeface="Arial"/>
                <a:cs typeface="Arial"/>
              </a:rPr>
              <a:t>modules</a:t>
            </a:r>
            <a:r>
              <a:rPr sz="1458" spc="-58" dirty="0">
                <a:solidFill>
                  <a:srgbClr val="272424"/>
                </a:solidFill>
                <a:latin typeface="Arial"/>
                <a:cs typeface="Arial"/>
              </a:rPr>
              <a:t> </a:t>
            </a:r>
            <a:r>
              <a:rPr sz="1458" spc="-8" dirty="0">
                <a:solidFill>
                  <a:srgbClr val="272424"/>
                </a:solidFill>
                <a:latin typeface="Arial"/>
                <a:cs typeface="Arial"/>
              </a:rPr>
              <a:t>are</a:t>
            </a:r>
            <a:r>
              <a:rPr sz="1458" spc="-62" dirty="0">
                <a:solidFill>
                  <a:srgbClr val="272424"/>
                </a:solidFill>
                <a:latin typeface="Arial"/>
                <a:cs typeface="Arial"/>
              </a:rPr>
              <a:t> </a:t>
            </a:r>
            <a:r>
              <a:rPr sz="1458" spc="-33" dirty="0">
                <a:solidFill>
                  <a:srgbClr val="272424"/>
                </a:solidFill>
                <a:latin typeface="Arial"/>
                <a:cs typeface="Arial"/>
              </a:rPr>
              <a:t>integrated</a:t>
            </a:r>
            <a:r>
              <a:rPr sz="1458" spc="-58" dirty="0">
                <a:solidFill>
                  <a:srgbClr val="272424"/>
                </a:solidFill>
                <a:latin typeface="Arial"/>
                <a:cs typeface="Arial"/>
              </a:rPr>
              <a:t> </a:t>
            </a:r>
            <a:r>
              <a:rPr sz="1458" dirty="0">
                <a:solidFill>
                  <a:srgbClr val="272424"/>
                </a:solidFill>
                <a:latin typeface="Arial"/>
                <a:cs typeface="Arial"/>
              </a:rPr>
              <a:t>,</a:t>
            </a:r>
            <a:r>
              <a:rPr sz="1458" spc="-67" dirty="0">
                <a:solidFill>
                  <a:srgbClr val="272424"/>
                </a:solidFill>
                <a:latin typeface="Arial"/>
                <a:cs typeface="Arial"/>
              </a:rPr>
              <a:t> </a:t>
            </a:r>
            <a:r>
              <a:rPr sz="1458" spc="-29" dirty="0">
                <a:solidFill>
                  <a:srgbClr val="272424"/>
                </a:solidFill>
                <a:latin typeface="Arial"/>
                <a:cs typeface="Arial"/>
              </a:rPr>
              <a:t>several</a:t>
            </a:r>
            <a:r>
              <a:rPr sz="1458" spc="-67" dirty="0">
                <a:solidFill>
                  <a:srgbClr val="272424"/>
                </a:solidFill>
                <a:latin typeface="Arial"/>
                <a:cs typeface="Arial"/>
              </a:rPr>
              <a:t> </a:t>
            </a:r>
            <a:r>
              <a:rPr sz="1458" spc="-29" dirty="0">
                <a:solidFill>
                  <a:srgbClr val="272424"/>
                </a:solidFill>
                <a:latin typeface="Arial"/>
                <a:cs typeface="Arial"/>
              </a:rPr>
              <a:t>errors</a:t>
            </a:r>
            <a:r>
              <a:rPr sz="1458" spc="-67" dirty="0">
                <a:solidFill>
                  <a:srgbClr val="272424"/>
                </a:solidFill>
                <a:latin typeface="Arial"/>
                <a:cs typeface="Arial"/>
              </a:rPr>
              <a:t> </a:t>
            </a:r>
            <a:r>
              <a:rPr sz="1458" spc="-17" dirty="0">
                <a:solidFill>
                  <a:srgbClr val="272424"/>
                </a:solidFill>
                <a:latin typeface="Arial"/>
                <a:cs typeface="Arial"/>
              </a:rPr>
              <a:t>may</a:t>
            </a:r>
            <a:r>
              <a:rPr sz="1458" spc="-71" dirty="0">
                <a:solidFill>
                  <a:srgbClr val="272424"/>
                </a:solidFill>
                <a:latin typeface="Arial"/>
                <a:cs typeface="Arial"/>
              </a:rPr>
              <a:t> </a:t>
            </a:r>
            <a:r>
              <a:rPr sz="1458" spc="-25" dirty="0">
                <a:solidFill>
                  <a:srgbClr val="272424"/>
                </a:solidFill>
                <a:latin typeface="Arial"/>
                <a:cs typeface="Arial"/>
              </a:rPr>
              <a:t>arise</a:t>
            </a:r>
            <a:r>
              <a:rPr sz="1458" spc="-62" dirty="0">
                <a:solidFill>
                  <a:srgbClr val="272424"/>
                </a:solidFill>
                <a:latin typeface="Arial"/>
                <a:cs typeface="Arial"/>
              </a:rPr>
              <a:t> </a:t>
            </a:r>
            <a:r>
              <a:rPr sz="1458" dirty="0">
                <a:solidFill>
                  <a:srgbClr val="272424"/>
                </a:solidFill>
                <a:latin typeface="Arial"/>
                <a:cs typeface="Arial"/>
              </a:rPr>
              <a:t>or</a:t>
            </a:r>
            <a:r>
              <a:rPr sz="1458" spc="-62" dirty="0">
                <a:solidFill>
                  <a:srgbClr val="272424"/>
                </a:solidFill>
                <a:latin typeface="Arial"/>
                <a:cs typeface="Arial"/>
              </a:rPr>
              <a:t> </a:t>
            </a:r>
            <a:r>
              <a:rPr sz="1458" spc="-33" dirty="0">
                <a:solidFill>
                  <a:srgbClr val="272424"/>
                </a:solidFill>
                <a:latin typeface="Arial"/>
                <a:cs typeface="Arial"/>
              </a:rPr>
              <a:t>successfully</a:t>
            </a:r>
            <a:r>
              <a:rPr sz="1458" spc="-62" dirty="0">
                <a:solidFill>
                  <a:srgbClr val="272424"/>
                </a:solidFill>
                <a:latin typeface="Arial"/>
                <a:cs typeface="Arial"/>
              </a:rPr>
              <a:t> </a:t>
            </a:r>
            <a:r>
              <a:rPr sz="1458" spc="-29" dirty="0">
                <a:solidFill>
                  <a:srgbClr val="272424"/>
                </a:solidFill>
                <a:latin typeface="Arial"/>
                <a:cs typeface="Arial"/>
              </a:rPr>
              <a:t>completed</a:t>
            </a:r>
            <a:r>
              <a:rPr sz="1458" spc="-50" dirty="0">
                <a:solidFill>
                  <a:srgbClr val="272424"/>
                </a:solidFill>
                <a:latin typeface="Arial"/>
                <a:cs typeface="Arial"/>
              </a:rPr>
              <a:t> </a:t>
            </a:r>
            <a:r>
              <a:rPr sz="1458" spc="-21" dirty="0">
                <a:solidFill>
                  <a:srgbClr val="272424"/>
                </a:solidFill>
                <a:latin typeface="Arial"/>
                <a:cs typeface="Arial"/>
              </a:rPr>
              <a:t>then</a:t>
            </a:r>
            <a:r>
              <a:rPr sz="1458" spc="-67" dirty="0">
                <a:solidFill>
                  <a:srgbClr val="272424"/>
                </a:solidFill>
                <a:latin typeface="Arial"/>
                <a:cs typeface="Arial"/>
              </a:rPr>
              <a:t> </a:t>
            </a:r>
            <a:r>
              <a:rPr sz="1458" spc="-29" dirty="0">
                <a:solidFill>
                  <a:srgbClr val="272424"/>
                </a:solidFill>
                <a:latin typeface="Arial"/>
                <a:cs typeface="Arial"/>
              </a:rPr>
              <a:t>system</a:t>
            </a:r>
            <a:r>
              <a:rPr sz="1458" spc="-46" dirty="0">
                <a:solidFill>
                  <a:srgbClr val="272424"/>
                </a:solidFill>
                <a:latin typeface="Arial"/>
                <a:cs typeface="Arial"/>
              </a:rPr>
              <a:t> </a:t>
            </a:r>
            <a:r>
              <a:rPr sz="1458" spc="-29" dirty="0">
                <a:solidFill>
                  <a:srgbClr val="272424"/>
                </a:solidFill>
                <a:latin typeface="Arial"/>
                <a:cs typeface="Arial"/>
              </a:rPr>
              <a:t>testing</a:t>
            </a:r>
            <a:r>
              <a:rPr sz="1458" spc="-71" dirty="0">
                <a:solidFill>
                  <a:srgbClr val="272424"/>
                </a:solidFill>
                <a:latin typeface="Arial"/>
                <a:cs typeface="Arial"/>
              </a:rPr>
              <a:t> </a:t>
            </a:r>
            <a:r>
              <a:rPr sz="1458" spc="-17" dirty="0">
                <a:solidFill>
                  <a:srgbClr val="272424"/>
                </a:solidFill>
                <a:latin typeface="Arial"/>
                <a:cs typeface="Arial"/>
              </a:rPr>
              <a:t>done</a:t>
            </a:r>
            <a:r>
              <a:rPr sz="1458" spc="-58" dirty="0">
                <a:solidFill>
                  <a:srgbClr val="272424"/>
                </a:solidFill>
                <a:latin typeface="Arial"/>
                <a:cs typeface="Arial"/>
              </a:rPr>
              <a:t> </a:t>
            </a:r>
            <a:r>
              <a:rPr sz="1458" spc="-21" dirty="0">
                <a:solidFill>
                  <a:srgbClr val="272424"/>
                </a:solidFill>
                <a:latin typeface="Arial"/>
                <a:cs typeface="Arial"/>
              </a:rPr>
              <a:t>at</a:t>
            </a:r>
            <a:endParaRPr sz="1458">
              <a:latin typeface="Arial"/>
              <a:cs typeface="Arial"/>
            </a:endParaRPr>
          </a:p>
          <a:p>
            <a:pPr>
              <a:spcBef>
                <a:spcPts val="71"/>
              </a:spcBef>
            </a:pPr>
            <a:endParaRPr sz="1458">
              <a:latin typeface="Arial"/>
              <a:cs typeface="Arial"/>
            </a:endParaRPr>
          </a:p>
          <a:p>
            <a:pPr marL="10583">
              <a:spcBef>
                <a:spcPts val="4"/>
              </a:spcBef>
            </a:pPr>
            <a:r>
              <a:rPr sz="1458" spc="-25" dirty="0">
                <a:solidFill>
                  <a:srgbClr val="272424"/>
                </a:solidFill>
                <a:latin typeface="Arial"/>
                <a:cs typeface="Arial"/>
              </a:rPr>
              <a:t>this</a:t>
            </a:r>
            <a:r>
              <a:rPr sz="1458" spc="-71" dirty="0">
                <a:solidFill>
                  <a:srgbClr val="272424"/>
                </a:solidFill>
                <a:latin typeface="Arial"/>
                <a:cs typeface="Arial"/>
              </a:rPr>
              <a:t> </a:t>
            </a:r>
            <a:r>
              <a:rPr sz="1458" spc="-8" dirty="0">
                <a:solidFill>
                  <a:srgbClr val="272424"/>
                </a:solidFill>
                <a:latin typeface="Arial"/>
                <a:cs typeface="Arial"/>
              </a:rPr>
              <a:t>stage.</a:t>
            </a:r>
            <a:endParaRPr sz="1458">
              <a:latin typeface="Arial"/>
              <a:cs typeface="Arial"/>
            </a:endParaRPr>
          </a:p>
          <a:p>
            <a:pPr>
              <a:spcBef>
                <a:spcPts val="71"/>
              </a:spcBef>
            </a:pPr>
            <a:endParaRPr sz="1458">
              <a:latin typeface="Arial"/>
              <a:cs typeface="Arial"/>
            </a:endParaRPr>
          </a:p>
          <a:p>
            <a:pPr marL="10583"/>
            <a:r>
              <a:rPr sz="1458" spc="-33" dirty="0">
                <a:solidFill>
                  <a:srgbClr val="272424"/>
                </a:solidFill>
                <a:latin typeface="Arial"/>
                <a:cs typeface="Arial"/>
              </a:rPr>
              <a:t>Types</a:t>
            </a:r>
            <a:r>
              <a:rPr sz="1458" spc="-46" dirty="0">
                <a:solidFill>
                  <a:srgbClr val="272424"/>
                </a:solidFill>
                <a:latin typeface="Arial"/>
                <a:cs typeface="Arial"/>
              </a:rPr>
              <a:t> </a:t>
            </a:r>
            <a:r>
              <a:rPr sz="1458" spc="-29" dirty="0">
                <a:solidFill>
                  <a:srgbClr val="272424"/>
                </a:solidFill>
                <a:latin typeface="Arial"/>
                <a:cs typeface="Arial"/>
              </a:rPr>
              <a:t>under</a:t>
            </a:r>
            <a:r>
              <a:rPr sz="1458" spc="-50" dirty="0">
                <a:solidFill>
                  <a:srgbClr val="272424"/>
                </a:solidFill>
                <a:latin typeface="Arial"/>
                <a:cs typeface="Arial"/>
              </a:rPr>
              <a:t> </a:t>
            </a:r>
            <a:r>
              <a:rPr sz="1458" spc="-29" dirty="0">
                <a:solidFill>
                  <a:srgbClr val="272424"/>
                </a:solidFill>
                <a:latin typeface="Arial"/>
                <a:cs typeface="Arial"/>
              </a:rPr>
              <a:t>System</a:t>
            </a:r>
            <a:r>
              <a:rPr sz="1458" spc="-42" dirty="0">
                <a:solidFill>
                  <a:srgbClr val="272424"/>
                </a:solidFill>
                <a:latin typeface="Arial"/>
                <a:cs typeface="Arial"/>
              </a:rPr>
              <a:t> </a:t>
            </a:r>
            <a:r>
              <a:rPr sz="1458" spc="-33" dirty="0">
                <a:solidFill>
                  <a:srgbClr val="272424"/>
                </a:solidFill>
                <a:latin typeface="Arial"/>
                <a:cs typeface="Arial"/>
              </a:rPr>
              <a:t>Testing</a:t>
            </a:r>
            <a:r>
              <a:rPr sz="1458" spc="-67" dirty="0">
                <a:solidFill>
                  <a:srgbClr val="272424"/>
                </a:solidFill>
                <a:latin typeface="Arial"/>
                <a:cs typeface="Arial"/>
              </a:rPr>
              <a:t> </a:t>
            </a:r>
            <a:r>
              <a:rPr sz="1458" dirty="0">
                <a:solidFill>
                  <a:srgbClr val="272424"/>
                </a:solidFill>
                <a:latin typeface="Arial"/>
                <a:cs typeface="Arial"/>
              </a:rPr>
              <a:t>:</a:t>
            </a:r>
            <a:r>
              <a:rPr sz="1458" spc="-62" dirty="0">
                <a:solidFill>
                  <a:srgbClr val="272424"/>
                </a:solidFill>
                <a:latin typeface="Arial"/>
                <a:cs typeface="Arial"/>
              </a:rPr>
              <a:t> </a:t>
            </a:r>
            <a:r>
              <a:rPr sz="1458" spc="-33" dirty="0">
                <a:solidFill>
                  <a:srgbClr val="272424"/>
                </a:solidFill>
                <a:latin typeface="Arial"/>
                <a:cs typeface="Arial"/>
              </a:rPr>
              <a:t>some</a:t>
            </a:r>
            <a:r>
              <a:rPr sz="1458" spc="-67" dirty="0">
                <a:solidFill>
                  <a:srgbClr val="272424"/>
                </a:solidFill>
                <a:latin typeface="Arial"/>
                <a:cs typeface="Arial"/>
              </a:rPr>
              <a:t> </a:t>
            </a:r>
            <a:r>
              <a:rPr sz="1458" spc="-8" dirty="0">
                <a:solidFill>
                  <a:srgbClr val="272424"/>
                </a:solidFill>
                <a:latin typeface="Arial"/>
                <a:cs typeface="Arial"/>
              </a:rPr>
              <a:t>examples</a:t>
            </a:r>
            <a:endParaRPr sz="1458">
              <a:latin typeface="Arial"/>
              <a:cs typeface="Arial"/>
            </a:endParaRPr>
          </a:p>
          <a:p>
            <a:pPr>
              <a:spcBef>
                <a:spcPts val="71"/>
              </a:spcBef>
            </a:pPr>
            <a:endParaRPr sz="1458">
              <a:latin typeface="Arial"/>
              <a:cs typeface="Arial"/>
            </a:endParaRPr>
          </a:p>
          <a:p>
            <a:pPr marL="1153008" indent="-342886">
              <a:spcBef>
                <a:spcPts val="4"/>
              </a:spcBef>
              <a:buAutoNum type="arabicPeriod"/>
              <a:tabLst>
                <a:tab pos="1153008" algn="l"/>
              </a:tabLst>
            </a:pPr>
            <a:r>
              <a:rPr sz="1458" spc="-29" dirty="0">
                <a:solidFill>
                  <a:srgbClr val="272424"/>
                </a:solidFill>
                <a:latin typeface="Arial"/>
                <a:cs typeface="Arial"/>
              </a:rPr>
              <a:t>Security</a:t>
            </a:r>
            <a:r>
              <a:rPr sz="1458" spc="-71" dirty="0">
                <a:solidFill>
                  <a:srgbClr val="272424"/>
                </a:solidFill>
                <a:latin typeface="Arial"/>
                <a:cs typeface="Arial"/>
              </a:rPr>
              <a:t> </a:t>
            </a:r>
            <a:r>
              <a:rPr sz="1458" spc="-8" dirty="0">
                <a:solidFill>
                  <a:srgbClr val="272424"/>
                </a:solidFill>
                <a:latin typeface="Arial"/>
                <a:cs typeface="Arial"/>
              </a:rPr>
              <a:t>testing</a:t>
            </a:r>
            <a:endParaRPr sz="1458">
              <a:latin typeface="Arial"/>
              <a:cs typeface="Arial"/>
            </a:endParaRPr>
          </a:p>
          <a:p>
            <a:pPr>
              <a:spcBef>
                <a:spcPts val="75"/>
              </a:spcBef>
              <a:buClr>
                <a:srgbClr val="272424"/>
              </a:buClr>
              <a:buFont typeface="Arial"/>
              <a:buAutoNum type="arabicPeriod"/>
            </a:pPr>
            <a:endParaRPr sz="1458">
              <a:latin typeface="Arial"/>
              <a:cs typeface="Arial"/>
            </a:endParaRPr>
          </a:p>
          <a:p>
            <a:pPr marL="1153008" indent="-342886">
              <a:buAutoNum type="arabicPeriod"/>
              <a:tabLst>
                <a:tab pos="1153008" algn="l"/>
              </a:tabLst>
            </a:pPr>
            <a:r>
              <a:rPr sz="1458" spc="-29" dirty="0">
                <a:solidFill>
                  <a:srgbClr val="272424"/>
                </a:solidFill>
                <a:latin typeface="Arial"/>
                <a:cs typeface="Arial"/>
              </a:rPr>
              <a:t>Report</a:t>
            </a:r>
            <a:r>
              <a:rPr sz="1458" spc="-58" dirty="0">
                <a:solidFill>
                  <a:srgbClr val="272424"/>
                </a:solidFill>
                <a:latin typeface="Arial"/>
                <a:cs typeface="Arial"/>
              </a:rPr>
              <a:t> </a:t>
            </a:r>
            <a:r>
              <a:rPr sz="1458" spc="-33" dirty="0">
                <a:solidFill>
                  <a:srgbClr val="272424"/>
                </a:solidFill>
                <a:latin typeface="Arial"/>
                <a:cs typeface="Arial"/>
              </a:rPr>
              <a:t>/document</a:t>
            </a:r>
            <a:r>
              <a:rPr sz="1458" spc="-58" dirty="0">
                <a:solidFill>
                  <a:srgbClr val="272424"/>
                </a:solidFill>
                <a:latin typeface="Arial"/>
                <a:cs typeface="Arial"/>
              </a:rPr>
              <a:t> </a:t>
            </a:r>
            <a:r>
              <a:rPr sz="1458" spc="-8" dirty="0">
                <a:solidFill>
                  <a:srgbClr val="272424"/>
                </a:solidFill>
                <a:latin typeface="Arial"/>
                <a:cs typeface="Arial"/>
              </a:rPr>
              <a:t>testing</a:t>
            </a:r>
            <a:endParaRPr sz="1458">
              <a:latin typeface="Arial"/>
              <a:cs typeface="Arial"/>
            </a:endParaRPr>
          </a:p>
          <a:p>
            <a:pPr>
              <a:spcBef>
                <a:spcPts val="71"/>
              </a:spcBef>
              <a:buClr>
                <a:srgbClr val="272424"/>
              </a:buClr>
              <a:buFont typeface="Arial"/>
              <a:buAutoNum type="arabicPeriod"/>
            </a:pPr>
            <a:endParaRPr sz="1458">
              <a:latin typeface="Arial"/>
              <a:cs typeface="Arial"/>
            </a:endParaRPr>
          </a:p>
          <a:p>
            <a:pPr marL="1153008" indent="-342886">
              <a:buAutoNum type="arabicPeriod"/>
              <a:tabLst>
                <a:tab pos="1153008" algn="l"/>
              </a:tabLst>
            </a:pPr>
            <a:r>
              <a:rPr sz="1458" spc="-29" dirty="0">
                <a:solidFill>
                  <a:srgbClr val="272424"/>
                </a:solidFill>
                <a:latin typeface="Arial"/>
                <a:cs typeface="Arial"/>
              </a:rPr>
              <a:t>Sanity</a:t>
            </a:r>
            <a:r>
              <a:rPr sz="1458" spc="-67" dirty="0">
                <a:solidFill>
                  <a:srgbClr val="272424"/>
                </a:solidFill>
                <a:latin typeface="Arial"/>
                <a:cs typeface="Arial"/>
              </a:rPr>
              <a:t> </a:t>
            </a:r>
            <a:r>
              <a:rPr sz="1458" spc="-29" dirty="0">
                <a:solidFill>
                  <a:srgbClr val="272424"/>
                </a:solidFill>
                <a:latin typeface="Arial"/>
                <a:cs typeface="Arial"/>
              </a:rPr>
              <a:t>/Smoke</a:t>
            </a:r>
            <a:r>
              <a:rPr sz="1458" spc="-67" dirty="0">
                <a:solidFill>
                  <a:srgbClr val="272424"/>
                </a:solidFill>
                <a:latin typeface="Arial"/>
                <a:cs typeface="Arial"/>
              </a:rPr>
              <a:t> </a:t>
            </a:r>
            <a:r>
              <a:rPr sz="1458" spc="-8" dirty="0">
                <a:solidFill>
                  <a:srgbClr val="272424"/>
                </a:solidFill>
                <a:latin typeface="Arial"/>
                <a:cs typeface="Arial"/>
              </a:rPr>
              <a:t>testing</a:t>
            </a:r>
            <a:endParaRPr sz="1458">
              <a:latin typeface="Arial"/>
              <a:cs typeface="Arial"/>
            </a:endParaRPr>
          </a:p>
          <a:p>
            <a:pPr>
              <a:spcBef>
                <a:spcPts val="75"/>
              </a:spcBef>
              <a:buClr>
                <a:srgbClr val="272424"/>
              </a:buClr>
              <a:buFont typeface="Arial"/>
              <a:buAutoNum type="arabicPeriod"/>
            </a:pPr>
            <a:endParaRPr sz="1458">
              <a:latin typeface="Arial"/>
              <a:cs typeface="Arial"/>
            </a:endParaRPr>
          </a:p>
          <a:p>
            <a:pPr marL="1153008" indent="-342886">
              <a:buAutoNum type="arabicPeriod"/>
              <a:tabLst>
                <a:tab pos="1153008" algn="l"/>
              </a:tabLst>
            </a:pPr>
            <a:r>
              <a:rPr sz="1458" spc="-33" dirty="0">
                <a:solidFill>
                  <a:srgbClr val="272424"/>
                </a:solidFill>
                <a:latin typeface="Arial"/>
                <a:cs typeface="Arial"/>
              </a:rPr>
              <a:t>Exploratory</a:t>
            </a:r>
            <a:r>
              <a:rPr sz="1458" spc="-54" dirty="0">
                <a:solidFill>
                  <a:srgbClr val="272424"/>
                </a:solidFill>
                <a:latin typeface="Arial"/>
                <a:cs typeface="Arial"/>
              </a:rPr>
              <a:t> </a:t>
            </a:r>
            <a:r>
              <a:rPr sz="1458" spc="-8" dirty="0">
                <a:solidFill>
                  <a:srgbClr val="272424"/>
                </a:solidFill>
                <a:latin typeface="Arial"/>
                <a:cs typeface="Arial"/>
              </a:rPr>
              <a:t>testing</a:t>
            </a:r>
            <a:endParaRPr sz="1458">
              <a:latin typeface="Arial"/>
              <a:cs typeface="Arial"/>
            </a:endParaRPr>
          </a:p>
          <a:p>
            <a:pPr>
              <a:spcBef>
                <a:spcPts val="75"/>
              </a:spcBef>
              <a:buClr>
                <a:srgbClr val="272424"/>
              </a:buClr>
              <a:buFont typeface="Arial"/>
              <a:buAutoNum type="arabicPeriod"/>
            </a:pPr>
            <a:endParaRPr sz="1458">
              <a:latin typeface="Arial"/>
              <a:cs typeface="Arial"/>
            </a:endParaRPr>
          </a:p>
          <a:p>
            <a:pPr marL="1153008" indent="-342886">
              <a:buAutoNum type="arabicPeriod"/>
              <a:tabLst>
                <a:tab pos="1153008" algn="l"/>
              </a:tabLst>
            </a:pPr>
            <a:r>
              <a:rPr sz="1458" spc="-42" dirty="0">
                <a:solidFill>
                  <a:srgbClr val="272424"/>
                </a:solidFill>
                <a:latin typeface="Arial"/>
                <a:cs typeface="Arial"/>
              </a:rPr>
              <a:t>Ad-</a:t>
            </a:r>
            <a:r>
              <a:rPr sz="1458" spc="-17" dirty="0">
                <a:solidFill>
                  <a:srgbClr val="272424"/>
                </a:solidFill>
                <a:latin typeface="Arial"/>
                <a:cs typeface="Arial"/>
              </a:rPr>
              <a:t>Hoc</a:t>
            </a:r>
            <a:r>
              <a:rPr sz="1458" spc="-58" dirty="0">
                <a:solidFill>
                  <a:srgbClr val="272424"/>
                </a:solidFill>
                <a:latin typeface="Arial"/>
                <a:cs typeface="Arial"/>
              </a:rPr>
              <a:t> </a:t>
            </a:r>
            <a:r>
              <a:rPr sz="1458" spc="-8" dirty="0">
                <a:solidFill>
                  <a:srgbClr val="272424"/>
                </a:solidFill>
                <a:latin typeface="Arial"/>
                <a:cs typeface="Arial"/>
              </a:rPr>
              <a:t>testing</a:t>
            </a:r>
            <a:endParaRPr sz="1458">
              <a:latin typeface="Arial"/>
              <a:cs typeface="Arial"/>
            </a:endParaRPr>
          </a:p>
          <a:p>
            <a:pPr>
              <a:spcBef>
                <a:spcPts val="71"/>
              </a:spcBef>
              <a:buClr>
                <a:srgbClr val="272424"/>
              </a:buClr>
              <a:buFont typeface="Arial"/>
              <a:buAutoNum type="arabicPeriod"/>
            </a:pPr>
            <a:endParaRPr sz="1458">
              <a:latin typeface="Arial"/>
              <a:cs typeface="Arial"/>
            </a:endParaRPr>
          </a:p>
          <a:p>
            <a:pPr marL="1153008" indent="-342886">
              <a:buAutoNum type="arabicPeriod"/>
              <a:tabLst>
                <a:tab pos="1153008" algn="l"/>
              </a:tabLst>
            </a:pPr>
            <a:r>
              <a:rPr sz="1458" spc="-33" dirty="0">
                <a:solidFill>
                  <a:srgbClr val="272424"/>
                </a:solidFill>
                <a:latin typeface="Arial"/>
                <a:cs typeface="Arial"/>
              </a:rPr>
              <a:t>Performance</a:t>
            </a:r>
            <a:r>
              <a:rPr sz="1458" spc="-54" dirty="0">
                <a:solidFill>
                  <a:srgbClr val="272424"/>
                </a:solidFill>
                <a:latin typeface="Arial"/>
                <a:cs typeface="Arial"/>
              </a:rPr>
              <a:t> </a:t>
            </a:r>
            <a:r>
              <a:rPr sz="1458" spc="-8" dirty="0">
                <a:solidFill>
                  <a:srgbClr val="272424"/>
                </a:solidFill>
                <a:latin typeface="Arial"/>
                <a:cs typeface="Arial"/>
              </a:rPr>
              <a:t>testing.</a:t>
            </a:r>
            <a:endParaRPr sz="1458">
              <a:latin typeface="Arial"/>
              <a:cs typeface="Arial"/>
            </a:endParaRPr>
          </a:p>
        </p:txBody>
      </p:sp>
      <p:sp>
        <p:nvSpPr>
          <p:cNvPr id="10" name="object 10"/>
          <p:cNvSpPr txBox="1"/>
          <p:nvPr/>
        </p:nvSpPr>
        <p:spPr>
          <a:xfrm>
            <a:off x="751670" y="6295220"/>
            <a:ext cx="1418696" cy="235043"/>
          </a:xfrm>
          <a:prstGeom prst="rect">
            <a:avLst/>
          </a:prstGeom>
        </p:spPr>
        <p:txBody>
          <a:bodyPr vert="horz" wrap="square" lIns="0" tIns="10583" rIns="0" bIns="0" rtlCol="0">
            <a:spAutoFit/>
          </a:bodyPr>
          <a:lstStyle/>
          <a:p>
            <a:pPr marL="10583">
              <a:spcBef>
                <a:spcPts val="83"/>
              </a:spcBef>
            </a:pPr>
            <a:r>
              <a:rPr sz="1458" spc="-29" dirty="0">
                <a:solidFill>
                  <a:srgbClr val="272424"/>
                </a:solidFill>
                <a:latin typeface="Arial"/>
                <a:cs typeface="Arial"/>
              </a:rPr>
              <a:t>Etc……………….</a:t>
            </a:r>
            <a:endParaRPr sz="1458">
              <a:latin typeface="Arial"/>
              <a:cs typeface="Arial"/>
            </a:endParaRPr>
          </a:p>
        </p:txBody>
      </p:sp>
      <p:pic>
        <p:nvPicPr>
          <p:cNvPr id="11" name="object 11"/>
          <p:cNvPicPr/>
          <p:nvPr/>
        </p:nvPicPr>
        <p:blipFill>
          <a:blip r:embed="rId4" cstate="print"/>
          <a:stretch>
            <a:fillRect/>
          </a:stretch>
        </p:blipFill>
        <p:spPr>
          <a:xfrm>
            <a:off x="6640136" y="2752725"/>
            <a:ext cx="3022207" cy="3238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144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8A92DCE-2DAD-566A-7C83-D81FBE79C55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a:solidFill>
                  <a:srgbClr val="FFFFFF"/>
                </a:solidFill>
                <a:latin typeface="+mj-lt"/>
                <a:ea typeface="+mj-ea"/>
                <a:cs typeface="+mj-cs"/>
              </a:rPr>
              <a:t>Software Testing Methodology</a:t>
            </a:r>
          </a:p>
        </p:txBody>
      </p:sp>
      <p:pic>
        <p:nvPicPr>
          <p:cNvPr id="1026" name="Picture 2">
            <a:extLst>
              <a:ext uri="{FF2B5EF4-FFF2-40B4-BE49-F238E27FC236}">
                <a16:creationId xmlns:a16="http://schemas.microsoft.com/office/drawing/2014/main" id="{F30C2DED-CB1E-1A75-CA0D-29B736D161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38600" y="992303"/>
            <a:ext cx="7188199" cy="4870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548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802D-4C33-52B7-85F4-0008123C0633}"/>
              </a:ext>
            </a:extLst>
          </p:cNvPr>
          <p:cNvSpPr>
            <a:spLocks noGrp="1"/>
          </p:cNvSpPr>
          <p:nvPr>
            <p:ph type="title"/>
          </p:nvPr>
        </p:nvSpPr>
        <p:spPr/>
        <p:txBody>
          <a:bodyPr/>
          <a:lstStyle/>
          <a:p>
            <a:r>
              <a:rPr lang="en-US"/>
              <a:t>Types of System Testing</a:t>
            </a:r>
            <a:endParaRPr lang="en-IN" dirty="0"/>
          </a:p>
        </p:txBody>
      </p:sp>
      <p:sp>
        <p:nvSpPr>
          <p:cNvPr id="3" name="Content Placeholder 2">
            <a:extLst>
              <a:ext uri="{FF2B5EF4-FFF2-40B4-BE49-F238E27FC236}">
                <a16:creationId xmlns:a16="http://schemas.microsoft.com/office/drawing/2014/main" id="{264513D3-3B57-0FEA-A1E7-3EF7138FF09F}"/>
              </a:ext>
            </a:extLst>
          </p:cNvPr>
          <p:cNvSpPr>
            <a:spLocks noGrp="1"/>
          </p:cNvSpPr>
          <p:nvPr>
            <p:ph idx="1"/>
          </p:nvPr>
        </p:nvSpPr>
        <p:spPr>
          <a:xfrm>
            <a:off x="838200" y="1690688"/>
            <a:ext cx="10515600" cy="4486275"/>
          </a:xfrm>
        </p:spPr>
        <p:txBody>
          <a:bodyPr>
            <a:normAutofit fontScale="92500" lnSpcReduction="20000"/>
          </a:bodyPr>
          <a:lstStyle/>
          <a:p>
            <a:pPr algn="l">
              <a:buFont typeface="+mj-lt"/>
              <a:buAutoNum type="arabicPeriod"/>
            </a:pPr>
            <a:r>
              <a:rPr lang="en-US" b="1" i="0" u="none" strike="noStrike" dirty="0">
                <a:solidFill>
                  <a:srgbClr val="222222"/>
                </a:solidFill>
                <a:effectLst/>
                <a:highlight>
                  <a:srgbClr val="FFFFFF"/>
                </a:highlight>
                <a:latin typeface="Source Sans Pro" panose="020B0503030403020204" pitchFamily="34" charset="0"/>
              </a:rPr>
              <a:t>Usability Testing</a:t>
            </a:r>
            <a:r>
              <a:rPr lang="en-US" b="1" i="0" dirty="0">
                <a:solidFill>
                  <a:srgbClr val="222222"/>
                </a:solidFill>
                <a:effectLst/>
                <a:highlight>
                  <a:srgbClr val="FFFFFF"/>
                </a:highlight>
                <a:latin typeface="Source Sans Pro" panose="020B0503030403020204" pitchFamily="34" charset="0"/>
              </a:rPr>
              <a:t> –</a:t>
            </a:r>
            <a:r>
              <a:rPr lang="en-US" b="0" i="0" dirty="0">
                <a:solidFill>
                  <a:srgbClr val="222222"/>
                </a:solidFill>
                <a:effectLst/>
                <a:highlight>
                  <a:srgbClr val="FFFFFF"/>
                </a:highlight>
                <a:latin typeface="Source Sans Pro" panose="020B0503030403020204" pitchFamily="34" charset="0"/>
              </a:rPr>
              <a:t> mainly focuses on the user’s ease to use the application, flexibility in handling controls and ability of the system to meet its objectives</a:t>
            </a:r>
          </a:p>
          <a:p>
            <a:pPr algn="l">
              <a:buFont typeface="+mj-lt"/>
              <a:buAutoNum type="arabicPeriod"/>
            </a:pPr>
            <a:r>
              <a:rPr lang="en-US" b="1" i="0" u="none" strike="noStrike" dirty="0">
                <a:solidFill>
                  <a:srgbClr val="222222"/>
                </a:solidFill>
                <a:effectLst/>
                <a:highlight>
                  <a:srgbClr val="FFFFFF"/>
                </a:highlight>
                <a:latin typeface="Source Sans Pro" panose="020B0503030403020204" pitchFamily="34" charset="0"/>
              </a:rPr>
              <a:t>Load Testing</a:t>
            </a:r>
            <a:r>
              <a:rPr lang="en-US" b="1" i="0" dirty="0">
                <a:solidFill>
                  <a:srgbClr val="222222"/>
                </a:solidFill>
                <a:effectLst/>
                <a:highlight>
                  <a:srgbClr val="FFFFFF"/>
                </a:highlight>
                <a:latin typeface="Source Sans Pro" panose="020B0503030403020204" pitchFamily="34" charset="0"/>
              </a:rPr>
              <a:t> –</a:t>
            </a:r>
            <a:r>
              <a:rPr lang="en-US" b="0" i="0" dirty="0">
                <a:solidFill>
                  <a:srgbClr val="222222"/>
                </a:solidFill>
                <a:effectLst/>
                <a:highlight>
                  <a:srgbClr val="FFFFFF"/>
                </a:highlight>
                <a:latin typeface="Source Sans Pro" panose="020B0503030403020204" pitchFamily="34" charset="0"/>
              </a:rPr>
              <a:t> is necessary to know that a software solution will perform under real-life loads.</a:t>
            </a:r>
          </a:p>
          <a:p>
            <a:pPr algn="l">
              <a:buFont typeface="+mj-lt"/>
              <a:buAutoNum type="arabicPeriod"/>
            </a:pPr>
            <a:r>
              <a:rPr lang="en-US" b="1" i="0" u="none" strike="noStrike" dirty="0">
                <a:solidFill>
                  <a:srgbClr val="222222"/>
                </a:solidFill>
                <a:effectLst/>
                <a:highlight>
                  <a:srgbClr val="FFFFFF"/>
                </a:highlight>
                <a:latin typeface="Source Sans Pro" panose="020B0503030403020204" pitchFamily="34" charset="0"/>
              </a:rPr>
              <a:t>Regression Testing</a:t>
            </a:r>
            <a:r>
              <a:rPr lang="en-US" b="1" i="0" dirty="0">
                <a:solidFill>
                  <a:srgbClr val="222222"/>
                </a:solidFill>
                <a:effectLst/>
                <a:highlight>
                  <a:srgbClr val="FFFFFF"/>
                </a:highlight>
                <a:latin typeface="Source Sans Pro" panose="020B0503030403020204" pitchFamily="34" charset="0"/>
              </a:rPr>
              <a:t> –</a:t>
            </a:r>
            <a:r>
              <a:rPr lang="en-US" b="0" i="0" dirty="0">
                <a:solidFill>
                  <a:srgbClr val="222222"/>
                </a:solidFill>
                <a:effectLst/>
                <a:highlight>
                  <a:srgbClr val="FFFFFF"/>
                </a:highlight>
                <a:latin typeface="Source Sans Pro" panose="020B0503030403020204" pitchFamily="34" charset="0"/>
              </a:rPr>
              <a:t> involves testing done to make sure none of the changes made over the course of the development process have caused new bugs. It also makes sure no old bugs appear from the addition of new software modules over time.</a:t>
            </a:r>
          </a:p>
          <a:p>
            <a:pPr algn="l">
              <a:buFont typeface="+mj-lt"/>
              <a:buAutoNum type="arabicPeriod"/>
            </a:pPr>
            <a:r>
              <a:rPr lang="en-US" b="1" i="0" u="none" strike="noStrike" dirty="0">
                <a:solidFill>
                  <a:srgbClr val="222222"/>
                </a:solidFill>
                <a:effectLst/>
                <a:highlight>
                  <a:srgbClr val="FFFFFF"/>
                </a:highlight>
                <a:latin typeface="Source Sans Pro" panose="020B0503030403020204" pitchFamily="34" charset="0"/>
              </a:rPr>
              <a:t>Recovery Testing</a:t>
            </a:r>
            <a:r>
              <a:rPr lang="en-US" b="1" i="0" dirty="0">
                <a:solidFill>
                  <a:srgbClr val="222222"/>
                </a:solidFill>
                <a:effectLst/>
                <a:highlight>
                  <a:srgbClr val="FFFFFF"/>
                </a:highlight>
                <a:latin typeface="Source Sans Pro" panose="020B0503030403020204" pitchFamily="34" charset="0"/>
              </a:rPr>
              <a:t> –</a:t>
            </a:r>
            <a:r>
              <a:rPr lang="en-US" b="0" i="0" dirty="0">
                <a:solidFill>
                  <a:srgbClr val="222222"/>
                </a:solidFill>
                <a:effectLst/>
                <a:highlight>
                  <a:srgbClr val="FFFFFF"/>
                </a:highlight>
                <a:latin typeface="Source Sans Pro" panose="020B0503030403020204" pitchFamily="34" charset="0"/>
              </a:rPr>
              <a:t> is done to demonstrate a software solution is reliable, trustworthy and can successfully recoup from possible crashes.</a:t>
            </a:r>
          </a:p>
          <a:p>
            <a:pPr algn="l">
              <a:buFont typeface="+mj-lt"/>
              <a:buAutoNum type="arabicPeriod"/>
            </a:pPr>
            <a:r>
              <a:rPr lang="en-US" b="1" i="0" dirty="0">
                <a:solidFill>
                  <a:srgbClr val="222222"/>
                </a:solidFill>
                <a:effectLst/>
                <a:highlight>
                  <a:srgbClr val="FFFFFF"/>
                </a:highlight>
                <a:latin typeface="Source Sans Pro" panose="020B0503030403020204" pitchFamily="34" charset="0"/>
              </a:rPr>
              <a:t>Migration Testing –</a:t>
            </a:r>
            <a:r>
              <a:rPr lang="en-US" b="0" i="0" dirty="0">
                <a:solidFill>
                  <a:srgbClr val="222222"/>
                </a:solidFill>
                <a:effectLst/>
                <a:highlight>
                  <a:srgbClr val="FFFFFF"/>
                </a:highlight>
                <a:latin typeface="Source Sans Pro" panose="020B0503030403020204" pitchFamily="34" charset="0"/>
              </a:rPr>
              <a:t> is done to ensure that the software can be moved from older system infrastructures to current system infrastructures without any issues.</a:t>
            </a:r>
          </a:p>
          <a:p>
            <a:endParaRPr lang="en-IN" dirty="0"/>
          </a:p>
        </p:txBody>
      </p:sp>
    </p:spTree>
    <p:extLst>
      <p:ext uri="{BB962C8B-B14F-4D97-AF65-F5344CB8AC3E}">
        <p14:creationId xmlns:p14="http://schemas.microsoft.com/office/powerpoint/2010/main" val="1396475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2BB38F-F66D-EEC7-526B-1E4872F135E3}"/>
              </a:ext>
            </a:extLst>
          </p:cNvPr>
          <p:cNvSpPr>
            <a:spLocks noGrp="1"/>
          </p:cNvSpPr>
          <p:nvPr>
            <p:ph type="title"/>
          </p:nvPr>
        </p:nvSpPr>
        <p:spPr>
          <a:xfrm>
            <a:off x="841248" y="256032"/>
            <a:ext cx="10506456" cy="1014984"/>
          </a:xfrm>
        </p:spPr>
        <p:txBody>
          <a:bodyPr anchor="b">
            <a:normAutofit/>
          </a:bodyPr>
          <a:lstStyle/>
          <a:p>
            <a:r>
              <a:rPr lang="en-US" dirty="0"/>
              <a:t>Acceptance Testing</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91F7622-CB79-DE45-8A24-0020CC184653}"/>
              </a:ext>
            </a:extLst>
          </p:cNvPr>
          <p:cNvGraphicFramePr>
            <a:graphicFrameLocks noGrp="1"/>
          </p:cNvGraphicFramePr>
          <p:nvPr>
            <p:ph idx="1"/>
            <p:extLst>
              <p:ext uri="{D42A27DB-BD31-4B8C-83A1-F6EECF244321}">
                <p14:modId xmlns:p14="http://schemas.microsoft.com/office/powerpoint/2010/main" val="386295921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480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563F7-8092-76BD-F33B-107C128B63C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Program Testing</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AF7951CC-9609-75DB-1FAB-B353BF367398}"/>
              </a:ext>
            </a:extLst>
          </p:cNvPr>
          <p:cNvGraphicFramePr>
            <a:graphicFrameLocks noGrp="1"/>
          </p:cNvGraphicFramePr>
          <p:nvPr>
            <p:ph idx="1"/>
            <p:extLst>
              <p:ext uri="{D42A27DB-BD31-4B8C-83A1-F6EECF244321}">
                <p14:modId xmlns:p14="http://schemas.microsoft.com/office/powerpoint/2010/main" val="377443212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965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0569" y="-27336"/>
            <a:ext cx="2651654" cy="1365438"/>
          </a:xfrm>
          <a:prstGeom prst="rect">
            <a:avLst/>
          </a:prstGeom>
        </p:spPr>
        <p:txBody>
          <a:bodyPr vert="horz" wrap="square" lIns="0" tIns="11113" rIns="0" bIns="0" rtlCol="0" anchor="ctr">
            <a:spAutoFit/>
          </a:bodyPr>
          <a:lstStyle/>
          <a:p>
            <a:pPr marL="10583">
              <a:lnSpc>
                <a:spcPct val="100000"/>
              </a:lnSpc>
              <a:spcBef>
                <a:spcPts val="87"/>
              </a:spcBef>
            </a:pPr>
            <a:r>
              <a:rPr spc="-83" dirty="0"/>
              <a:t>The</a:t>
            </a:r>
            <a:r>
              <a:rPr spc="-204" dirty="0"/>
              <a:t> </a:t>
            </a:r>
            <a:r>
              <a:rPr spc="-112" dirty="0"/>
              <a:t>V-</a:t>
            </a:r>
            <a:r>
              <a:rPr spc="-79" dirty="0"/>
              <a:t>Model</a:t>
            </a:r>
          </a:p>
        </p:txBody>
      </p:sp>
      <p:sp>
        <p:nvSpPr>
          <p:cNvPr id="3" name="object 3"/>
          <p:cNvSpPr txBox="1"/>
          <p:nvPr/>
        </p:nvSpPr>
        <p:spPr>
          <a:xfrm>
            <a:off x="-10583" y="-15663"/>
            <a:ext cx="127529" cy="241519"/>
          </a:xfrm>
          <a:prstGeom prst="rect">
            <a:avLst/>
          </a:prstGeom>
        </p:spPr>
        <p:txBody>
          <a:bodyPr vert="horz" wrap="square" lIns="0" tIns="10583" rIns="0" bIns="0" rtlCol="0">
            <a:spAutoFit/>
          </a:bodyPr>
          <a:lstStyle/>
          <a:p>
            <a:pPr marL="10583">
              <a:spcBef>
                <a:spcPts val="83"/>
              </a:spcBef>
            </a:pPr>
            <a:r>
              <a:rPr sz="1500" spc="-42" dirty="0">
                <a:latin typeface="Arial"/>
                <a:cs typeface="Arial"/>
              </a:rPr>
              <a:t>4</a:t>
            </a:r>
            <a:endParaRPr sz="1500">
              <a:latin typeface="Arial"/>
              <a:cs typeface="Arial"/>
            </a:endParaRPr>
          </a:p>
        </p:txBody>
      </p:sp>
      <p:sp>
        <p:nvSpPr>
          <p:cNvPr id="4" name="object 4"/>
          <p:cNvSpPr txBox="1"/>
          <p:nvPr/>
        </p:nvSpPr>
        <p:spPr>
          <a:xfrm>
            <a:off x="588856" y="1404725"/>
            <a:ext cx="5441421" cy="2081190"/>
          </a:xfrm>
          <a:prstGeom prst="rect">
            <a:avLst/>
          </a:prstGeom>
        </p:spPr>
        <p:txBody>
          <a:bodyPr vert="horz" wrap="square" lIns="0" tIns="10583" rIns="0" bIns="0" rtlCol="0">
            <a:spAutoFit/>
          </a:bodyPr>
          <a:lstStyle/>
          <a:p>
            <a:pPr marL="10583">
              <a:spcBef>
                <a:spcPts val="83"/>
              </a:spcBef>
            </a:pPr>
            <a:r>
              <a:rPr sz="1458" spc="-33" dirty="0">
                <a:solidFill>
                  <a:srgbClr val="272424"/>
                </a:solidFill>
                <a:latin typeface="Arial"/>
                <a:cs typeface="Arial"/>
              </a:rPr>
              <a:t>Followings</a:t>
            </a:r>
            <a:r>
              <a:rPr sz="1458" spc="-67" dirty="0">
                <a:solidFill>
                  <a:srgbClr val="272424"/>
                </a:solidFill>
                <a:latin typeface="Arial"/>
                <a:cs typeface="Arial"/>
              </a:rPr>
              <a:t> </a:t>
            </a:r>
            <a:r>
              <a:rPr sz="1458" spc="-17" dirty="0">
                <a:solidFill>
                  <a:srgbClr val="272424"/>
                </a:solidFill>
                <a:latin typeface="Arial"/>
                <a:cs typeface="Arial"/>
              </a:rPr>
              <a:t>are</a:t>
            </a:r>
            <a:r>
              <a:rPr sz="1458" spc="-67" dirty="0">
                <a:solidFill>
                  <a:srgbClr val="272424"/>
                </a:solidFill>
                <a:latin typeface="Arial"/>
                <a:cs typeface="Arial"/>
              </a:rPr>
              <a:t> </a:t>
            </a:r>
            <a:r>
              <a:rPr sz="1458" spc="-21" dirty="0">
                <a:solidFill>
                  <a:srgbClr val="272424"/>
                </a:solidFill>
                <a:latin typeface="Arial"/>
                <a:cs typeface="Arial"/>
              </a:rPr>
              <a:t>the</a:t>
            </a:r>
            <a:r>
              <a:rPr sz="1458" spc="-75" dirty="0">
                <a:solidFill>
                  <a:srgbClr val="272424"/>
                </a:solidFill>
                <a:latin typeface="Arial"/>
                <a:cs typeface="Arial"/>
              </a:rPr>
              <a:t> </a:t>
            </a:r>
            <a:r>
              <a:rPr sz="1458" spc="-29" dirty="0">
                <a:solidFill>
                  <a:srgbClr val="272424"/>
                </a:solidFill>
                <a:latin typeface="Arial"/>
                <a:cs typeface="Arial"/>
              </a:rPr>
              <a:t>Levels</a:t>
            </a:r>
            <a:r>
              <a:rPr sz="1458" spc="-67" dirty="0">
                <a:solidFill>
                  <a:srgbClr val="272424"/>
                </a:solidFill>
                <a:latin typeface="Arial"/>
                <a:cs typeface="Arial"/>
              </a:rPr>
              <a:t> </a:t>
            </a:r>
            <a:r>
              <a:rPr sz="1458" spc="-33" dirty="0">
                <a:solidFill>
                  <a:srgbClr val="272424"/>
                </a:solidFill>
                <a:latin typeface="Arial"/>
                <a:cs typeface="Arial"/>
              </a:rPr>
              <a:t>used</a:t>
            </a:r>
            <a:r>
              <a:rPr sz="1458" spc="-71" dirty="0">
                <a:solidFill>
                  <a:srgbClr val="272424"/>
                </a:solidFill>
                <a:latin typeface="Arial"/>
                <a:cs typeface="Arial"/>
              </a:rPr>
              <a:t> </a:t>
            </a:r>
            <a:r>
              <a:rPr sz="1458" dirty="0">
                <a:solidFill>
                  <a:srgbClr val="272424"/>
                </a:solidFill>
                <a:latin typeface="Arial"/>
                <a:cs typeface="Arial"/>
              </a:rPr>
              <a:t>in</a:t>
            </a:r>
            <a:r>
              <a:rPr sz="1458" spc="-67" dirty="0">
                <a:solidFill>
                  <a:srgbClr val="272424"/>
                </a:solidFill>
                <a:latin typeface="Arial"/>
                <a:cs typeface="Arial"/>
              </a:rPr>
              <a:t> </a:t>
            </a:r>
            <a:r>
              <a:rPr sz="1458" spc="-21" dirty="0">
                <a:solidFill>
                  <a:srgbClr val="272424"/>
                </a:solidFill>
                <a:latin typeface="Arial"/>
                <a:cs typeface="Arial"/>
              </a:rPr>
              <a:t>the</a:t>
            </a:r>
            <a:r>
              <a:rPr sz="1458" spc="-75" dirty="0">
                <a:solidFill>
                  <a:srgbClr val="272424"/>
                </a:solidFill>
                <a:latin typeface="Arial"/>
                <a:cs typeface="Arial"/>
              </a:rPr>
              <a:t> </a:t>
            </a:r>
            <a:r>
              <a:rPr sz="1458" spc="-33" dirty="0">
                <a:solidFill>
                  <a:srgbClr val="272424"/>
                </a:solidFill>
                <a:latin typeface="Arial"/>
                <a:cs typeface="Arial"/>
              </a:rPr>
              <a:t>project</a:t>
            </a:r>
            <a:r>
              <a:rPr sz="1458" spc="-67" dirty="0">
                <a:solidFill>
                  <a:srgbClr val="272424"/>
                </a:solidFill>
                <a:latin typeface="Arial"/>
                <a:cs typeface="Arial"/>
              </a:rPr>
              <a:t> </a:t>
            </a:r>
            <a:r>
              <a:rPr sz="1458" spc="-29" dirty="0">
                <a:solidFill>
                  <a:srgbClr val="272424"/>
                </a:solidFill>
                <a:latin typeface="Arial"/>
                <a:cs typeface="Arial"/>
              </a:rPr>
              <a:t>across</a:t>
            </a:r>
            <a:r>
              <a:rPr sz="1458" spc="-75" dirty="0">
                <a:solidFill>
                  <a:srgbClr val="272424"/>
                </a:solidFill>
                <a:latin typeface="Arial"/>
                <a:cs typeface="Arial"/>
              </a:rPr>
              <a:t> </a:t>
            </a:r>
            <a:r>
              <a:rPr sz="1458" spc="-21" dirty="0">
                <a:solidFill>
                  <a:srgbClr val="272424"/>
                </a:solidFill>
                <a:latin typeface="Arial"/>
                <a:cs typeface="Arial"/>
              </a:rPr>
              <a:t>the</a:t>
            </a:r>
            <a:r>
              <a:rPr sz="1458" spc="-75" dirty="0">
                <a:solidFill>
                  <a:srgbClr val="272424"/>
                </a:solidFill>
                <a:latin typeface="Arial"/>
                <a:cs typeface="Arial"/>
              </a:rPr>
              <a:t> </a:t>
            </a:r>
            <a:r>
              <a:rPr sz="1458" spc="-8" dirty="0">
                <a:solidFill>
                  <a:srgbClr val="272424"/>
                </a:solidFill>
                <a:latin typeface="Arial"/>
                <a:cs typeface="Arial"/>
              </a:rPr>
              <a:t>organization,</a:t>
            </a:r>
            <a:endParaRPr sz="1458" dirty="0">
              <a:latin typeface="Arial"/>
              <a:cs typeface="Arial"/>
            </a:endParaRPr>
          </a:p>
          <a:p>
            <a:pPr>
              <a:spcBef>
                <a:spcPts val="71"/>
              </a:spcBef>
            </a:pPr>
            <a:endParaRPr sz="1458" dirty="0">
              <a:latin typeface="Arial"/>
              <a:cs typeface="Arial"/>
            </a:endParaRPr>
          </a:p>
          <a:p>
            <a:pPr marL="10583">
              <a:spcBef>
                <a:spcPts val="4"/>
              </a:spcBef>
            </a:pPr>
            <a:r>
              <a:rPr sz="1458" dirty="0">
                <a:solidFill>
                  <a:srgbClr val="272424"/>
                </a:solidFill>
                <a:latin typeface="Arial"/>
                <a:cs typeface="Arial"/>
              </a:rPr>
              <a:t>↔</a:t>
            </a:r>
            <a:r>
              <a:rPr sz="1458" spc="-46" dirty="0">
                <a:solidFill>
                  <a:srgbClr val="272424"/>
                </a:solidFill>
                <a:latin typeface="Arial"/>
                <a:cs typeface="Arial"/>
              </a:rPr>
              <a:t> </a:t>
            </a:r>
            <a:r>
              <a:rPr sz="1458" spc="-29" dirty="0">
                <a:solidFill>
                  <a:srgbClr val="272424"/>
                </a:solidFill>
                <a:latin typeface="Arial"/>
                <a:cs typeface="Arial"/>
              </a:rPr>
              <a:t>Component</a:t>
            </a:r>
            <a:r>
              <a:rPr sz="1458" spc="-54" dirty="0">
                <a:solidFill>
                  <a:srgbClr val="272424"/>
                </a:solidFill>
                <a:latin typeface="Arial"/>
                <a:cs typeface="Arial"/>
              </a:rPr>
              <a:t> </a:t>
            </a:r>
            <a:r>
              <a:rPr sz="1458" spc="-29" dirty="0">
                <a:solidFill>
                  <a:srgbClr val="272424"/>
                </a:solidFill>
                <a:latin typeface="Arial"/>
                <a:cs typeface="Arial"/>
              </a:rPr>
              <a:t>testing</a:t>
            </a:r>
            <a:r>
              <a:rPr sz="1458" spc="-62" dirty="0">
                <a:solidFill>
                  <a:srgbClr val="272424"/>
                </a:solidFill>
                <a:latin typeface="Arial"/>
                <a:cs typeface="Arial"/>
              </a:rPr>
              <a:t> </a:t>
            </a:r>
            <a:r>
              <a:rPr sz="1458" spc="-21" dirty="0">
                <a:solidFill>
                  <a:srgbClr val="272424"/>
                </a:solidFill>
                <a:latin typeface="Arial"/>
                <a:cs typeface="Arial"/>
              </a:rPr>
              <a:t>(or)</a:t>
            </a:r>
            <a:r>
              <a:rPr sz="1458" spc="-62" dirty="0">
                <a:solidFill>
                  <a:srgbClr val="272424"/>
                </a:solidFill>
                <a:latin typeface="Arial"/>
                <a:cs typeface="Arial"/>
              </a:rPr>
              <a:t> </a:t>
            </a:r>
            <a:r>
              <a:rPr sz="1458" spc="-29" dirty="0">
                <a:solidFill>
                  <a:srgbClr val="272424"/>
                </a:solidFill>
                <a:latin typeface="Arial"/>
                <a:cs typeface="Arial"/>
              </a:rPr>
              <a:t>Module</a:t>
            </a:r>
            <a:r>
              <a:rPr sz="1458" spc="-62" dirty="0">
                <a:solidFill>
                  <a:srgbClr val="272424"/>
                </a:solidFill>
                <a:latin typeface="Arial"/>
                <a:cs typeface="Arial"/>
              </a:rPr>
              <a:t> </a:t>
            </a:r>
            <a:r>
              <a:rPr sz="1458" spc="-29" dirty="0">
                <a:solidFill>
                  <a:srgbClr val="272424"/>
                </a:solidFill>
                <a:latin typeface="Arial"/>
                <a:cs typeface="Arial"/>
              </a:rPr>
              <a:t>testing</a:t>
            </a:r>
            <a:r>
              <a:rPr sz="1458" spc="-62" dirty="0">
                <a:solidFill>
                  <a:srgbClr val="272424"/>
                </a:solidFill>
                <a:latin typeface="Arial"/>
                <a:cs typeface="Arial"/>
              </a:rPr>
              <a:t> </a:t>
            </a:r>
            <a:r>
              <a:rPr sz="1458" spc="-21" dirty="0">
                <a:solidFill>
                  <a:srgbClr val="272424"/>
                </a:solidFill>
                <a:latin typeface="Arial"/>
                <a:cs typeface="Arial"/>
              </a:rPr>
              <a:t>(or)</a:t>
            </a:r>
            <a:r>
              <a:rPr sz="1458" spc="-67" dirty="0">
                <a:solidFill>
                  <a:srgbClr val="272424"/>
                </a:solidFill>
                <a:latin typeface="Arial"/>
                <a:cs typeface="Arial"/>
              </a:rPr>
              <a:t> </a:t>
            </a:r>
            <a:r>
              <a:rPr sz="1458" spc="-21" dirty="0">
                <a:solidFill>
                  <a:srgbClr val="272424"/>
                </a:solidFill>
                <a:latin typeface="Arial"/>
                <a:cs typeface="Arial"/>
              </a:rPr>
              <a:t>Unit</a:t>
            </a:r>
            <a:r>
              <a:rPr sz="1458" spc="-54" dirty="0">
                <a:solidFill>
                  <a:srgbClr val="272424"/>
                </a:solidFill>
                <a:latin typeface="Arial"/>
                <a:cs typeface="Arial"/>
              </a:rPr>
              <a:t> </a:t>
            </a:r>
            <a:r>
              <a:rPr sz="1458" spc="-8" dirty="0">
                <a:solidFill>
                  <a:srgbClr val="272424"/>
                </a:solidFill>
                <a:latin typeface="Arial"/>
                <a:cs typeface="Arial"/>
              </a:rPr>
              <a:t>testing</a:t>
            </a:r>
            <a:endParaRPr sz="1458" dirty="0">
              <a:latin typeface="Arial"/>
              <a:cs typeface="Arial"/>
            </a:endParaRPr>
          </a:p>
          <a:p>
            <a:pPr>
              <a:spcBef>
                <a:spcPts val="71"/>
              </a:spcBef>
            </a:pPr>
            <a:endParaRPr sz="1458" dirty="0">
              <a:latin typeface="Arial"/>
              <a:cs typeface="Arial"/>
            </a:endParaRPr>
          </a:p>
          <a:p>
            <a:pPr marL="10583">
              <a:spcBef>
                <a:spcPts val="4"/>
              </a:spcBef>
            </a:pPr>
            <a:r>
              <a:rPr sz="1458" dirty="0">
                <a:solidFill>
                  <a:srgbClr val="272424"/>
                </a:solidFill>
                <a:latin typeface="Arial"/>
                <a:cs typeface="Arial"/>
              </a:rPr>
              <a:t>↔</a:t>
            </a:r>
            <a:r>
              <a:rPr sz="1458" spc="-17" dirty="0">
                <a:solidFill>
                  <a:srgbClr val="272424"/>
                </a:solidFill>
                <a:latin typeface="Arial"/>
                <a:cs typeface="Arial"/>
              </a:rPr>
              <a:t> </a:t>
            </a:r>
            <a:r>
              <a:rPr sz="1458" spc="-37" dirty="0">
                <a:solidFill>
                  <a:srgbClr val="272424"/>
                </a:solidFill>
                <a:latin typeface="Arial"/>
                <a:cs typeface="Arial"/>
              </a:rPr>
              <a:t>Integration </a:t>
            </a:r>
            <a:r>
              <a:rPr sz="1458" spc="-8" dirty="0">
                <a:solidFill>
                  <a:srgbClr val="272424"/>
                </a:solidFill>
                <a:latin typeface="Arial"/>
                <a:cs typeface="Arial"/>
              </a:rPr>
              <a:t>Testing</a:t>
            </a:r>
            <a:endParaRPr sz="1458" dirty="0">
              <a:latin typeface="Arial"/>
              <a:cs typeface="Arial"/>
            </a:endParaRPr>
          </a:p>
          <a:p>
            <a:pPr>
              <a:spcBef>
                <a:spcPts val="71"/>
              </a:spcBef>
            </a:pPr>
            <a:endParaRPr sz="1458" dirty="0">
              <a:latin typeface="Arial"/>
              <a:cs typeface="Arial"/>
            </a:endParaRPr>
          </a:p>
          <a:p>
            <a:pPr marL="10583"/>
            <a:r>
              <a:rPr sz="1458" dirty="0">
                <a:solidFill>
                  <a:srgbClr val="272424"/>
                </a:solidFill>
                <a:latin typeface="Arial"/>
                <a:cs typeface="Arial"/>
              </a:rPr>
              <a:t>↔</a:t>
            </a:r>
            <a:r>
              <a:rPr sz="1458" spc="-100" dirty="0">
                <a:solidFill>
                  <a:srgbClr val="272424"/>
                </a:solidFill>
                <a:latin typeface="Arial"/>
                <a:cs typeface="Arial"/>
              </a:rPr>
              <a:t> </a:t>
            </a:r>
            <a:r>
              <a:rPr sz="1458" dirty="0">
                <a:solidFill>
                  <a:srgbClr val="272424"/>
                </a:solidFill>
                <a:latin typeface="Arial"/>
                <a:cs typeface="Arial"/>
              </a:rPr>
              <a:t>System</a:t>
            </a:r>
            <a:r>
              <a:rPr sz="1458" spc="196" dirty="0">
                <a:solidFill>
                  <a:srgbClr val="272424"/>
                </a:solidFill>
                <a:latin typeface="Arial"/>
                <a:cs typeface="Arial"/>
              </a:rPr>
              <a:t> </a:t>
            </a:r>
            <a:r>
              <a:rPr sz="1458" spc="-8" dirty="0">
                <a:solidFill>
                  <a:srgbClr val="272424"/>
                </a:solidFill>
                <a:latin typeface="Arial"/>
                <a:cs typeface="Arial"/>
              </a:rPr>
              <a:t>Testing</a:t>
            </a:r>
            <a:endParaRPr sz="1458" dirty="0">
              <a:latin typeface="Arial"/>
              <a:cs typeface="Arial"/>
            </a:endParaRPr>
          </a:p>
          <a:p>
            <a:pPr>
              <a:spcBef>
                <a:spcPts val="71"/>
              </a:spcBef>
            </a:pPr>
            <a:endParaRPr sz="1458" dirty="0">
              <a:latin typeface="Arial"/>
              <a:cs typeface="Arial"/>
            </a:endParaRPr>
          </a:p>
          <a:p>
            <a:pPr marL="10583">
              <a:spcBef>
                <a:spcPts val="4"/>
              </a:spcBef>
            </a:pPr>
            <a:r>
              <a:rPr sz="1458" dirty="0">
                <a:solidFill>
                  <a:srgbClr val="272424"/>
                </a:solidFill>
                <a:latin typeface="Arial"/>
                <a:cs typeface="Arial"/>
              </a:rPr>
              <a:t>↔</a:t>
            </a:r>
            <a:r>
              <a:rPr sz="1458" spc="-29" dirty="0">
                <a:solidFill>
                  <a:srgbClr val="272424"/>
                </a:solidFill>
                <a:latin typeface="Arial"/>
                <a:cs typeface="Arial"/>
              </a:rPr>
              <a:t> </a:t>
            </a:r>
            <a:r>
              <a:rPr sz="1458" spc="-21" dirty="0">
                <a:solidFill>
                  <a:srgbClr val="272424"/>
                </a:solidFill>
                <a:latin typeface="Arial"/>
                <a:cs typeface="Arial"/>
              </a:rPr>
              <a:t>User</a:t>
            </a:r>
            <a:r>
              <a:rPr sz="1458" spc="-54" dirty="0">
                <a:solidFill>
                  <a:srgbClr val="272424"/>
                </a:solidFill>
                <a:latin typeface="Arial"/>
                <a:cs typeface="Arial"/>
              </a:rPr>
              <a:t> </a:t>
            </a:r>
            <a:r>
              <a:rPr sz="1458" spc="-33" dirty="0">
                <a:solidFill>
                  <a:srgbClr val="272424"/>
                </a:solidFill>
                <a:latin typeface="Arial"/>
                <a:cs typeface="Arial"/>
              </a:rPr>
              <a:t>Acceptance</a:t>
            </a:r>
            <a:r>
              <a:rPr sz="1458" spc="-50" dirty="0">
                <a:solidFill>
                  <a:srgbClr val="272424"/>
                </a:solidFill>
                <a:latin typeface="Arial"/>
                <a:cs typeface="Arial"/>
              </a:rPr>
              <a:t> </a:t>
            </a:r>
            <a:r>
              <a:rPr sz="1458" spc="-8" dirty="0">
                <a:solidFill>
                  <a:srgbClr val="272424"/>
                </a:solidFill>
                <a:latin typeface="Arial"/>
                <a:cs typeface="Arial"/>
              </a:rPr>
              <a:t>Testing</a:t>
            </a:r>
            <a:endParaRPr sz="1458" dirty="0">
              <a:latin typeface="Arial"/>
              <a:cs typeface="Arial"/>
            </a:endParaRPr>
          </a:p>
        </p:txBody>
      </p:sp>
      <p:pic>
        <p:nvPicPr>
          <p:cNvPr id="5" name="object 5"/>
          <p:cNvPicPr/>
          <p:nvPr/>
        </p:nvPicPr>
        <p:blipFill>
          <a:blip r:embed="rId2" cstate="print"/>
          <a:stretch>
            <a:fillRect/>
          </a:stretch>
        </p:blipFill>
        <p:spPr>
          <a:xfrm>
            <a:off x="6427471" y="2333306"/>
            <a:ext cx="3886199" cy="3305494"/>
          </a:xfrm>
          <a:prstGeom prst="rect">
            <a:avLst/>
          </a:prstGeom>
        </p:spPr>
      </p:pic>
      <p:sp>
        <p:nvSpPr>
          <p:cNvPr id="6" name="object 6"/>
          <p:cNvSpPr txBox="1"/>
          <p:nvPr/>
        </p:nvSpPr>
        <p:spPr>
          <a:xfrm>
            <a:off x="10179368" y="6420641"/>
            <a:ext cx="1382183" cy="228973"/>
          </a:xfrm>
          <a:prstGeom prst="rect">
            <a:avLst/>
          </a:prstGeom>
        </p:spPr>
        <p:txBody>
          <a:bodyPr vert="horz" wrap="square" lIns="0" tIns="0" rIns="0" bIns="0" rtlCol="0">
            <a:spAutoFit/>
          </a:bodyPr>
          <a:lstStyle/>
          <a:p>
            <a:pPr marL="10583">
              <a:lnSpc>
                <a:spcPts val="1850"/>
              </a:lnSpc>
            </a:pPr>
            <a:r>
              <a:rPr sz="1583" spc="-8" dirty="0">
                <a:latin typeface="Arial"/>
                <a:cs typeface="Arial"/>
                <a:hlinkClick r:id="rId3"/>
              </a:rPr>
              <a:t>www.iamneo.ai</a:t>
            </a:r>
            <a:endParaRPr sz="1583">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91AD2-1429-2170-83AE-DFD6D36DA49D}"/>
              </a:ext>
            </a:extLst>
          </p:cNvPr>
          <p:cNvSpPr>
            <a:spLocks noGrp="1"/>
          </p:cNvSpPr>
          <p:nvPr>
            <p:ph type="title"/>
          </p:nvPr>
        </p:nvSpPr>
        <p:spPr/>
        <p:txBody>
          <a:bodyPr/>
          <a:lstStyle/>
          <a:p>
            <a:r>
              <a:rPr lang="en-US" b="1" dirty="0"/>
              <a:t>Change Related Testing</a:t>
            </a:r>
            <a:endParaRPr lang="en-IN" b="1" dirty="0"/>
          </a:p>
        </p:txBody>
      </p:sp>
      <p:graphicFrame>
        <p:nvGraphicFramePr>
          <p:cNvPr id="5" name="Content Placeholder 2">
            <a:extLst>
              <a:ext uri="{FF2B5EF4-FFF2-40B4-BE49-F238E27FC236}">
                <a16:creationId xmlns:a16="http://schemas.microsoft.com/office/drawing/2014/main" id="{D182D7F0-1ABC-8A62-AB50-C4FACDBEC64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0859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8500" y="455731"/>
            <a:ext cx="8763000" cy="801715"/>
          </a:xfrm>
          <a:prstGeom prst="rect">
            <a:avLst/>
          </a:prstGeom>
        </p:spPr>
        <p:txBody>
          <a:bodyPr vert="horz" wrap="square" lIns="0" tIns="123401" rIns="0" bIns="0" rtlCol="0" anchor="ctr">
            <a:spAutoFit/>
          </a:bodyPr>
          <a:lstStyle/>
          <a:p>
            <a:pPr marL="10583">
              <a:lnSpc>
                <a:spcPct val="100000"/>
              </a:lnSpc>
              <a:spcBef>
                <a:spcPts val="87"/>
              </a:spcBef>
            </a:pPr>
            <a:r>
              <a:rPr spc="-100" dirty="0"/>
              <a:t>Summary</a:t>
            </a:r>
            <a:r>
              <a:rPr spc="-200" dirty="0"/>
              <a:t> </a:t>
            </a:r>
            <a:r>
              <a:rPr dirty="0"/>
              <a:t>-</a:t>
            </a:r>
            <a:r>
              <a:rPr spc="-208" dirty="0"/>
              <a:t> </a:t>
            </a:r>
            <a:r>
              <a:rPr spc="-104" dirty="0"/>
              <a:t>Levels</a:t>
            </a:r>
            <a:r>
              <a:rPr spc="-196" dirty="0"/>
              <a:t> </a:t>
            </a:r>
            <a:r>
              <a:rPr spc="-58" dirty="0"/>
              <a:t>of</a:t>
            </a:r>
            <a:r>
              <a:rPr spc="-208" dirty="0"/>
              <a:t> </a:t>
            </a:r>
            <a:r>
              <a:rPr spc="-83" dirty="0"/>
              <a:t>Testing</a:t>
            </a:r>
          </a:p>
        </p:txBody>
      </p:sp>
      <p:sp>
        <p:nvSpPr>
          <p:cNvPr id="5" name="object 5"/>
          <p:cNvSpPr txBox="1"/>
          <p:nvPr/>
        </p:nvSpPr>
        <p:spPr>
          <a:xfrm>
            <a:off x="10179368" y="6420641"/>
            <a:ext cx="1382183" cy="228973"/>
          </a:xfrm>
          <a:prstGeom prst="rect">
            <a:avLst/>
          </a:prstGeom>
        </p:spPr>
        <p:txBody>
          <a:bodyPr vert="horz" wrap="square" lIns="0" tIns="0" rIns="0" bIns="0" rtlCol="0">
            <a:spAutoFit/>
          </a:bodyPr>
          <a:lstStyle/>
          <a:p>
            <a:pPr marL="10583">
              <a:lnSpc>
                <a:spcPts val="1850"/>
              </a:lnSpc>
            </a:pPr>
            <a:r>
              <a:rPr sz="1583" spc="-8" dirty="0">
                <a:latin typeface="Arial"/>
                <a:cs typeface="Arial"/>
                <a:hlinkClick r:id="rId2"/>
              </a:rPr>
              <a:t>www.iamneo.ai</a:t>
            </a:r>
            <a:endParaRPr sz="1583">
              <a:latin typeface="Arial"/>
              <a:cs typeface="Arial"/>
            </a:endParaRPr>
          </a:p>
        </p:txBody>
      </p:sp>
      <p:sp>
        <p:nvSpPr>
          <p:cNvPr id="3" name="object 3"/>
          <p:cNvSpPr txBox="1"/>
          <p:nvPr/>
        </p:nvSpPr>
        <p:spPr>
          <a:xfrm>
            <a:off x="-10583" y="-15663"/>
            <a:ext cx="232304" cy="241519"/>
          </a:xfrm>
          <a:prstGeom prst="rect">
            <a:avLst/>
          </a:prstGeom>
        </p:spPr>
        <p:txBody>
          <a:bodyPr vert="horz" wrap="square" lIns="0" tIns="10583" rIns="0" bIns="0" rtlCol="0">
            <a:spAutoFit/>
          </a:bodyPr>
          <a:lstStyle/>
          <a:p>
            <a:pPr marL="10583">
              <a:spcBef>
                <a:spcPts val="83"/>
              </a:spcBef>
            </a:pPr>
            <a:r>
              <a:rPr sz="1500" spc="-21" dirty="0">
                <a:latin typeface="Arial"/>
                <a:cs typeface="Arial"/>
              </a:rPr>
              <a:t>31</a:t>
            </a:r>
            <a:endParaRPr sz="1500">
              <a:latin typeface="Arial"/>
              <a:cs typeface="Arial"/>
            </a:endParaRPr>
          </a:p>
        </p:txBody>
      </p:sp>
      <p:graphicFrame>
        <p:nvGraphicFramePr>
          <p:cNvPr id="4" name="object 4"/>
          <p:cNvGraphicFramePr>
            <a:graphicFrameLocks noGrp="1"/>
          </p:cNvGraphicFramePr>
          <p:nvPr/>
        </p:nvGraphicFramePr>
        <p:xfrm>
          <a:off x="1064895" y="1213907"/>
          <a:ext cx="9292695" cy="4951413"/>
        </p:xfrm>
        <a:graphic>
          <a:graphicData uri="http://schemas.openxmlformats.org/drawingml/2006/table">
            <a:tbl>
              <a:tblPr firstRow="1" bandRow="1">
                <a:tableStyleId>{2D5ABB26-0587-4C30-8999-92F81FD0307C}</a:tableStyleId>
              </a:tblPr>
              <a:tblGrid>
                <a:gridCol w="3269721">
                  <a:extLst>
                    <a:ext uri="{9D8B030D-6E8A-4147-A177-3AD203B41FA5}">
                      <a16:colId xmlns:a16="http://schemas.microsoft.com/office/drawing/2014/main" val="20000"/>
                    </a:ext>
                  </a:extLst>
                </a:gridCol>
                <a:gridCol w="6022974">
                  <a:extLst>
                    <a:ext uri="{9D8B030D-6E8A-4147-A177-3AD203B41FA5}">
                      <a16:colId xmlns:a16="http://schemas.microsoft.com/office/drawing/2014/main" val="20001"/>
                    </a:ext>
                  </a:extLst>
                </a:gridCol>
              </a:tblGrid>
              <a:tr h="360362">
                <a:tc>
                  <a:txBody>
                    <a:bodyPr/>
                    <a:lstStyle/>
                    <a:p>
                      <a:pPr marL="1089660">
                        <a:lnSpc>
                          <a:spcPct val="100000"/>
                        </a:lnSpc>
                        <a:spcBef>
                          <a:spcPts val="385"/>
                        </a:spcBef>
                      </a:pPr>
                      <a:r>
                        <a:rPr sz="1500" b="1" spc="-40" dirty="0">
                          <a:solidFill>
                            <a:srgbClr val="272424"/>
                          </a:solidFill>
                          <a:latin typeface="Arial"/>
                          <a:cs typeface="Arial"/>
                        </a:rPr>
                        <a:t>Levels</a:t>
                      </a:r>
                      <a:r>
                        <a:rPr sz="1500" b="1" spc="-80" dirty="0">
                          <a:solidFill>
                            <a:srgbClr val="272424"/>
                          </a:solidFill>
                          <a:latin typeface="Arial"/>
                          <a:cs typeface="Arial"/>
                        </a:rPr>
                        <a:t> </a:t>
                      </a:r>
                      <a:r>
                        <a:rPr sz="1500" b="1" dirty="0">
                          <a:solidFill>
                            <a:srgbClr val="272424"/>
                          </a:solidFill>
                          <a:latin typeface="Arial"/>
                          <a:cs typeface="Arial"/>
                        </a:rPr>
                        <a:t>of</a:t>
                      </a:r>
                      <a:r>
                        <a:rPr sz="1500" b="1" spc="-100" dirty="0">
                          <a:solidFill>
                            <a:srgbClr val="272424"/>
                          </a:solidFill>
                          <a:latin typeface="Arial"/>
                          <a:cs typeface="Arial"/>
                        </a:rPr>
                        <a:t> </a:t>
                      </a:r>
                      <a:r>
                        <a:rPr sz="1500" b="1" spc="-10" dirty="0">
                          <a:solidFill>
                            <a:srgbClr val="272424"/>
                          </a:solidFill>
                          <a:latin typeface="Arial"/>
                          <a:cs typeface="Arial"/>
                        </a:rPr>
                        <a:t>Testing</a:t>
                      </a:r>
                      <a:endParaRPr sz="1500">
                        <a:latin typeface="Arial"/>
                        <a:cs typeface="Arial"/>
                      </a:endParaRPr>
                    </a:p>
                  </a:txBody>
                  <a:tcPr marL="0" marR="0" marT="4074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AFEF"/>
                    </a:solidFill>
                  </a:tcPr>
                </a:tc>
                <a:tc>
                  <a:txBody>
                    <a:bodyPr/>
                    <a:lstStyle/>
                    <a:p>
                      <a:pPr marL="5715" algn="ctr">
                        <a:lnSpc>
                          <a:spcPct val="100000"/>
                        </a:lnSpc>
                        <a:spcBef>
                          <a:spcPts val="385"/>
                        </a:spcBef>
                      </a:pPr>
                      <a:r>
                        <a:rPr sz="1500" b="1" spc="-10" dirty="0">
                          <a:solidFill>
                            <a:srgbClr val="272424"/>
                          </a:solidFill>
                          <a:latin typeface="Arial"/>
                          <a:cs typeface="Arial"/>
                        </a:rPr>
                        <a:t>Description</a:t>
                      </a:r>
                      <a:endParaRPr sz="1500">
                        <a:latin typeface="Arial"/>
                        <a:cs typeface="Arial"/>
                      </a:endParaRPr>
                    </a:p>
                  </a:txBody>
                  <a:tcPr marL="0" marR="0" marT="4074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AFEF"/>
                    </a:solidFill>
                  </a:tcPr>
                </a:tc>
                <a:extLst>
                  <a:ext uri="{0D108BD9-81ED-4DB2-BD59-A6C34878D82A}">
                    <a16:rowId xmlns:a16="http://schemas.microsoft.com/office/drawing/2014/main" val="10000"/>
                  </a:ext>
                </a:extLst>
              </a:tr>
              <a:tr h="806450">
                <a:tc>
                  <a:txBody>
                    <a:bodyPr/>
                    <a:lstStyle/>
                    <a:p>
                      <a:pPr>
                        <a:lnSpc>
                          <a:spcPct val="100000"/>
                        </a:lnSpc>
                        <a:spcBef>
                          <a:spcPts val="475"/>
                        </a:spcBef>
                      </a:pPr>
                      <a:endParaRPr sz="1500">
                        <a:latin typeface="Times New Roman"/>
                        <a:cs typeface="Times New Roman"/>
                      </a:endParaRPr>
                    </a:p>
                    <a:p>
                      <a:pPr marL="109855">
                        <a:lnSpc>
                          <a:spcPct val="100000"/>
                        </a:lnSpc>
                      </a:pPr>
                      <a:r>
                        <a:rPr sz="1500" spc="-30" dirty="0">
                          <a:solidFill>
                            <a:srgbClr val="272424"/>
                          </a:solidFill>
                          <a:latin typeface="Arial"/>
                          <a:cs typeface="Arial"/>
                        </a:rPr>
                        <a:t>Unit</a:t>
                      </a:r>
                      <a:r>
                        <a:rPr sz="1500" spc="-90" dirty="0">
                          <a:solidFill>
                            <a:srgbClr val="272424"/>
                          </a:solidFill>
                          <a:latin typeface="Arial"/>
                          <a:cs typeface="Arial"/>
                        </a:rPr>
                        <a:t> </a:t>
                      </a:r>
                      <a:r>
                        <a:rPr sz="1500" spc="-10" dirty="0">
                          <a:solidFill>
                            <a:srgbClr val="272424"/>
                          </a:solidFill>
                          <a:latin typeface="Arial"/>
                          <a:cs typeface="Arial"/>
                        </a:rPr>
                        <a:t>Testing</a:t>
                      </a:r>
                      <a:endParaRPr sz="1500">
                        <a:latin typeface="Arial"/>
                        <a:cs typeface="Arial"/>
                      </a:endParaRPr>
                    </a:p>
                  </a:txBody>
                  <a:tcPr marL="0" marR="0" marT="50271"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9855" marR="127000">
                        <a:lnSpc>
                          <a:spcPct val="100000"/>
                        </a:lnSpc>
                        <a:spcBef>
                          <a:spcPts val="390"/>
                        </a:spcBef>
                      </a:pPr>
                      <a:r>
                        <a:rPr sz="1500" dirty="0">
                          <a:solidFill>
                            <a:srgbClr val="272424"/>
                          </a:solidFill>
                          <a:latin typeface="Arial"/>
                          <a:cs typeface="Arial"/>
                        </a:rPr>
                        <a:t>A</a:t>
                      </a:r>
                      <a:r>
                        <a:rPr sz="1500" spc="-110" dirty="0">
                          <a:solidFill>
                            <a:srgbClr val="272424"/>
                          </a:solidFill>
                          <a:latin typeface="Arial"/>
                          <a:cs typeface="Arial"/>
                        </a:rPr>
                        <a:t> </a:t>
                      </a:r>
                      <a:r>
                        <a:rPr sz="1500" spc="-40" dirty="0">
                          <a:solidFill>
                            <a:srgbClr val="272424"/>
                          </a:solidFill>
                          <a:latin typeface="Arial"/>
                          <a:cs typeface="Arial"/>
                        </a:rPr>
                        <a:t>unit</a:t>
                      </a:r>
                      <a:r>
                        <a:rPr sz="1500" spc="-80" dirty="0">
                          <a:solidFill>
                            <a:srgbClr val="272424"/>
                          </a:solidFill>
                          <a:latin typeface="Arial"/>
                          <a:cs typeface="Arial"/>
                        </a:rPr>
                        <a:t> </a:t>
                      </a:r>
                      <a:r>
                        <a:rPr sz="1500" dirty="0">
                          <a:solidFill>
                            <a:srgbClr val="272424"/>
                          </a:solidFill>
                          <a:latin typeface="Arial"/>
                          <a:cs typeface="Arial"/>
                        </a:rPr>
                        <a:t>is</a:t>
                      </a:r>
                      <a:r>
                        <a:rPr sz="1500" spc="-95" dirty="0">
                          <a:solidFill>
                            <a:srgbClr val="272424"/>
                          </a:solidFill>
                          <a:latin typeface="Arial"/>
                          <a:cs typeface="Arial"/>
                        </a:rPr>
                        <a:t> </a:t>
                      </a:r>
                      <a:r>
                        <a:rPr sz="1500" spc="-25" dirty="0">
                          <a:solidFill>
                            <a:srgbClr val="272424"/>
                          </a:solidFill>
                          <a:latin typeface="Arial"/>
                          <a:cs typeface="Arial"/>
                        </a:rPr>
                        <a:t>the</a:t>
                      </a:r>
                      <a:r>
                        <a:rPr sz="1500" spc="-95" dirty="0">
                          <a:solidFill>
                            <a:srgbClr val="272424"/>
                          </a:solidFill>
                          <a:latin typeface="Arial"/>
                          <a:cs typeface="Arial"/>
                        </a:rPr>
                        <a:t> </a:t>
                      </a:r>
                      <a:r>
                        <a:rPr sz="1500" spc="-40" dirty="0">
                          <a:solidFill>
                            <a:srgbClr val="272424"/>
                          </a:solidFill>
                          <a:latin typeface="Arial"/>
                          <a:cs typeface="Arial"/>
                        </a:rPr>
                        <a:t>smallest</a:t>
                      </a:r>
                      <a:r>
                        <a:rPr sz="1500" spc="-75" dirty="0">
                          <a:solidFill>
                            <a:srgbClr val="272424"/>
                          </a:solidFill>
                          <a:latin typeface="Arial"/>
                          <a:cs typeface="Arial"/>
                        </a:rPr>
                        <a:t> </a:t>
                      </a:r>
                      <a:r>
                        <a:rPr sz="1500" spc="-40" dirty="0">
                          <a:solidFill>
                            <a:srgbClr val="272424"/>
                          </a:solidFill>
                          <a:latin typeface="Arial"/>
                          <a:cs typeface="Arial"/>
                        </a:rPr>
                        <a:t>testable</a:t>
                      </a:r>
                      <a:r>
                        <a:rPr sz="1500" spc="-80" dirty="0">
                          <a:solidFill>
                            <a:srgbClr val="272424"/>
                          </a:solidFill>
                          <a:latin typeface="Arial"/>
                          <a:cs typeface="Arial"/>
                        </a:rPr>
                        <a:t> </a:t>
                      </a:r>
                      <a:r>
                        <a:rPr sz="1500" spc="-30" dirty="0">
                          <a:solidFill>
                            <a:srgbClr val="272424"/>
                          </a:solidFill>
                          <a:latin typeface="Arial"/>
                          <a:cs typeface="Arial"/>
                        </a:rPr>
                        <a:t>part</a:t>
                      </a:r>
                      <a:r>
                        <a:rPr sz="1500" spc="-90" dirty="0">
                          <a:solidFill>
                            <a:srgbClr val="272424"/>
                          </a:solidFill>
                          <a:latin typeface="Arial"/>
                          <a:cs typeface="Arial"/>
                        </a:rPr>
                        <a:t> </a:t>
                      </a:r>
                      <a:r>
                        <a:rPr sz="1500" dirty="0">
                          <a:solidFill>
                            <a:srgbClr val="272424"/>
                          </a:solidFill>
                          <a:latin typeface="Arial"/>
                          <a:cs typeface="Arial"/>
                        </a:rPr>
                        <a:t>of</a:t>
                      </a:r>
                      <a:r>
                        <a:rPr sz="1500" spc="-90" dirty="0">
                          <a:solidFill>
                            <a:srgbClr val="272424"/>
                          </a:solidFill>
                          <a:latin typeface="Arial"/>
                          <a:cs typeface="Arial"/>
                        </a:rPr>
                        <a:t> </a:t>
                      </a:r>
                      <a:r>
                        <a:rPr sz="1500" spc="-10" dirty="0">
                          <a:solidFill>
                            <a:srgbClr val="272424"/>
                          </a:solidFill>
                          <a:latin typeface="Arial"/>
                          <a:cs typeface="Arial"/>
                        </a:rPr>
                        <a:t>an</a:t>
                      </a:r>
                      <a:r>
                        <a:rPr sz="1500" spc="-95" dirty="0">
                          <a:solidFill>
                            <a:srgbClr val="272424"/>
                          </a:solidFill>
                          <a:latin typeface="Arial"/>
                          <a:cs typeface="Arial"/>
                        </a:rPr>
                        <a:t> </a:t>
                      </a:r>
                      <a:r>
                        <a:rPr sz="1500" spc="-45" dirty="0">
                          <a:solidFill>
                            <a:srgbClr val="272424"/>
                          </a:solidFill>
                          <a:latin typeface="Arial"/>
                          <a:cs typeface="Arial"/>
                        </a:rPr>
                        <a:t>application.</a:t>
                      </a:r>
                      <a:r>
                        <a:rPr sz="1500" spc="-65" dirty="0">
                          <a:solidFill>
                            <a:srgbClr val="272424"/>
                          </a:solidFill>
                          <a:latin typeface="Arial"/>
                          <a:cs typeface="Arial"/>
                        </a:rPr>
                        <a:t> </a:t>
                      </a:r>
                      <a:r>
                        <a:rPr sz="1500" dirty="0">
                          <a:solidFill>
                            <a:srgbClr val="272424"/>
                          </a:solidFill>
                          <a:latin typeface="Arial"/>
                          <a:cs typeface="Arial"/>
                        </a:rPr>
                        <a:t>it</a:t>
                      </a:r>
                      <a:r>
                        <a:rPr sz="1500" spc="-90" dirty="0">
                          <a:solidFill>
                            <a:srgbClr val="272424"/>
                          </a:solidFill>
                          <a:latin typeface="Arial"/>
                          <a:cs typeface="Arial"/>
                        </a:rPr>
                        <a:t> </a:t>
                      </a:r>
                      <a:r>
                        <a:rPr sz="1500" spc="-25" dirty="0">
                          <a:solidFill>
                            <a:srgbClr val="272424"/>
                          </a:solidFill>
                          <a:latin typeface="Arial"/>
                          <a:cs typeface="Arial"/>
                        </a:rPr>
                        <a:t>may</a:t>
                      </a:r>
                      <a:r>
                        <a:rPr sz="1500" spc="-90" dirty="0">
                          <a:solidFill>
                            <a:srgbClr val="272424"/>
                          </a:solidFill>
                          <a:latin typeface="Arial"/>
                          <a:cs typeface="Arial"/>
                        </a:rPr>
                        <a:t> </a:t>
                      </a:r>
                      <a:r>
                        <a:rPr sz="1500" dirty="0">
                          <a:solidFill>
                            <a:srgbClr val="272424"/>
                          </a:solidFill>
                          <a:latin typeface="Arial"/>
                          <a:cs typeface="Arial"/>
                        </a:rPr>
                        <a:t>be</a:t>
                      </a:r>
                      <a:r>
                        <a:rPr sz="1500" spc="-85" dirty="0">
                          <a:solidFill>
                            <a:srgbClr val="272424"/>
                          </a:solidFill>
                          <a:latin typeface="Arial"/>
                          <a:cs typeface="Arial"/>
                        </a:rPr>
                        <a:t> </a:t>
                      </a:r>
                      <a:r>
                        <a:rPr sz="1500" spc="-10" dirty="0">
                          <a:solidFill>
                            <a:srgbClr val="272424"/>
                          </a:solidFill>
                          <a:latin typeface="Arial"/>
                          <a:cs typeface="Arial"/>
                        </a:rPr>
                        <a:t>an</a:t>
                      </a:r>
                      <a:r>
                        <a:rPr sz="1500" spc="-95" dirty="0">
                          <a:solidFill>
                            <a:srgbClr val="272424"/>
                          </a:solidFill>
                          <a:latin typeface="Arial"/>
                          <a:cs typeface="Arial"/>
                        </a:rPr>
                        <a:t> </a:t>
                      </a:r>
                      <a:r>
                        <a:rPr sz="1500" spc="-10" dirty="0">
                          <a:solidFill>
                            <a:srgbClr val="272424"/>
                          </a:solidFill>
                          <a:latin typeface="Arial"/>
                          <a:cs typeface="Arial"/>
                        </a:rPr>
                        <a:t>individual </a:t>
                      </a:r>
                      <a:r>
                        <a:rPr sz="1500" spc="-40" dirty="0">
                          <a:solidFill>
                            <a:srgbClr val="272424"/>
                          </a:solidFill>
                          <a:latin typeface="Arial"/>
                          <a:cs typeface="Arial"/>
                        </a:rPr>
                        <a:t>program,</a:t>
                      </a:r>
                      <a:r>
                        <a:rPr sz="1500" spc="-70" dirty="0">
                          <a:solidFill>
                            <a:srgbClr val="272424"/>
                          </a:solidFill>
                          <a:latin typeface="Arial"/>
                          <a:cs typeface="Arial"/>
                        </a:rPr>
                        <a:t> </a:t>
                      </a:r>
                      <a:r>
                        <a:rPr sz="1500" spc="-40" dirty="0">
                          <a:solidFill>
                            <a:srgbClr val="272424"/>
                          </a:solidFill>
                          <a:latin typeface="Arial"/>
                          <a:cs typeface="Arial"/>
                        </a:rPr>
                        <a:t>function,</a:t>
                      </a:r>
                      <a:r>
                        <a:rPr sz="1500" spc="-80" dirty="0">
                          <a:solidFill>
                            <a:srgbClr val="272424"/>
                          </a:solidFill>
                          <a:latin typeface="Arial"/>
                          <a:cs typeface="Arial"/>
                        </a:rPr>
                        <a:t> </a:t>
                      </a:r>
                      <a:r>
                        <a:rPr sz="1500" spc="-40" dirty="0">
                          <a:solidFill>
                            <a:srgbClr val="272424"/>
                          </a:solidFill>
                          <a:latin typeface="Arial"/>
                          <a:cs typeface="Arial"/>
                        </a:rPr>
                        <a:t>procedure,</a:t>
                      </a:r>
                      <a:r>
                        <a:rPr sz="1500" spc="-55" dirty="0">
                          <a:solidFill>
                            <a:srgbClr val="272424"/>
                          </a:solidFill>
                          <a:latin typeface="Arial"/>
                          <a:cs typeface="Arial"/>
                        </a:rPr>
                        <a:t> </a:t>
                      </a:r>
                      <a:r>
                        <a:rPr sz="1500" spc="-20" dirty="0">
                          <a:solidFill>
                            <a:srgbClr val="272424"/>
                          </a:solidFill>
                          <a:latin typeface="Arial"/>
                          <a:cs typeface="Arial"/>
                        </a:rPr>
                        <a:t>etc.</a:t>
                      </a:r>
                      <a:endParaRPr sz="15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992717">
                <a:tc>
                  <a:txBody>
                    <a:bodyPr/>
                    <a:lstStyle/>
                    <a:p>
                      <a:pPr marL="109855">
                        <a:lnSpc>
                          <a:spcPct val="100000"/>
                        </a:lnSpc>
                        <a:spcBef>
                          <a:spcPts val="390"/>
                        </a:spcBef>
                      </a:pPr>
                      <a:r>
                        <a:rPr sz="1500" spc="-45" dirty="0">
                          <a:solidFill>
                            <a:srgbClr val="272424"/>
                          </a:solidFill>
                          <a:latin typeface="Arial"/>
                          <a:cs typeface="Arial"/>
                        </a:rPr>
                        <a:t>Integration</a:t>
                      </a:r>
                      <a:r>
                        <a:rPr sz="1500" spc="-30" dirty="0">
                          <a:solidFill>
                            <a:srgbClr val="272424"/>
                          </a:solidFill>
                          <a:latin typeface="Arial"/>
                          <a:cs typeface="Arial"/>
                        </a:rPr>
                        <a:t> </a:t>
                      </a:r>
                      <a:r>
                        <a:rPr sz="1500" spc="-10" dirty="0">
                          <a:solidFill>
                            <a:srgbClr val="272424"/>
                          </a:solidFill>
                          <a:latin typeface="Arial"/>
                          <a:cs typeface="Arial"/>
                        </a:rPr>
                        <a:t>Testing</a:t>
                      </a:r>
                      <a:endParaRPr sz="15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9855" marR="1487805">
                        <a:lnSpc>
                          <a:spcPct val="100000"/>
                        </a:lnSpc>
                        <a:spcBef>
                          <a:spcPts val="390"/>
                        </a:spcBef>
                      </a:pPr>
                      <a:r>
                        <a:rPr sz="1500" spc="-50" dirty="0">
                          <a:solidFill>
                            <a:srgbClr val="272424"/>
                          </a:solidFill>
                          <a:latin typeface="Arial"/>
                          <a:cs typeface="Arial"/>
                        </a:rPr>
                        <a:t>Black-</a:t>
                      </a:r>
                      <a:r>
                        <a:rPr sz="1500" spc="-20" dirty="0">
                          <a:solidFill>
                            <a:srgbClr val="272424"/>
                          </a:solidFill>
                          <a:latin typeface="Arial"/>
                          <a:cs typeface="Arial"/>
                        </a:rPr>
                        <a:t>box</a:t>
                      </a:r>
                      <a:r>
                        <a:rPr sz="1500" spc="-80" dirty="0">
                          <a:solidFill>
                            <a:srgbClr val="272424"/>
                          </a:solidFill>
                          <a:latin typeface="Arial"/>
                          <a:cs typeface="Arial"/>
                        </a:rPr>
                        <a:t> </a:t>
                      </a:r>
                      <a:r>
                        <a:rPr sz="1500" spc="-30" dirty="0">
                          <a:solidFill>
                            <a:srgbClr val="272424"/>
                          </a:solidFill>
                          <a:latin typeface="Arial"/>
                          <a:cs typeface="Arial"/>
                        </a:rPr>
                        <a:t>type</a:t>
                      </a:r>
                      <a:r>
                        <a:rPr sz="1500" spc="-60" dirty="0">
                          <a:solidFill>
                            <a:srgbClr val="272424"/>
                          </a:solidFill>
                          <a:latin typeface="Arial"/>
                          <a:cs typeface="Arial"/>
                        </a:rPr>
                        <a:t> </a:t>
                      </a:r>
                      <a:r>
                        <a:rPr sz="1500" spc="-40" dirty="0">
                          <a:solidFill>
                            <a:srgbClr val="272424"/>
                          </a:solidFill>
                          <a:latin typeface="Arial"/>
                          <a:cs typeface="Arial"/>
                        </a:rPr>
                        <a:t>testing</a:t>
                      </a:r>
                      <a:r>
                        <a:rPr sz="1500" spc="-75" dirty="0">
                          <a:solidFill>
                            <a:srgbClr val="272424"/>
                          </a:solidFill>
                          <a:latin typeface="Arial"/>
                          <a:cs typeface="Arial"/>
                        </a:rPr>
                        <a:t> </a:t>
                      </a:r>
                      <a:r>
                        <a:rPr sz="1500" spc="-40" dirty="0">
                          <a:solidFill>
                            <a:srgbClr val="272424"/>
                          </a:solidFill>
                          <a:latin typeface="Arial"/>
                          <a:cs typeface="Arial"/>
                        </a:rPr>
                        <a:t>that</a:t>
                      </a:r>
                      <a:r>
                        <a:rPr sz="1500" spc="-80" dirty="0">
                          <a:solidFill>
                            <a:srgbClr val="272424"/>
                          </a:solidFill>
                          <a:latin typeface="Arial"/>
                          <a:cs typeface="Arial"/>
                        </a:rPr>
                        <a:t> </a:t>
                      </a:r>
                      <a:r>
                        <a:rPr sz="1500" dirty="0">
                          <a:solidFill>
                            <a:srgbClr val="272424"/>
                          </a:solidFill>
                          <a:latin typeface="Arial"/>
                          <a:cs typeface="Arial"/>
                        </a:rPr>
                        <a:t>is</a:t>
                      </a:r>
                      <a:r>
                        <a:rPr sz="1500" spc="-75" dirty="0">
                          <a:solidFill>
                            <a:srgbClr val="272424"/>
                          </a:solidFill>
                          <a:latin typeface="Arial"/>
                          <a:cs typeface="Arial"/>
                        </a:rPr>
                        <a:t> </a:t>
                      </a:r>
                      <a:r>
                        <a:rPr sz="1500" spc="-35" dirty="0">
                          <a:solidFill>
                            <a:srgbClr val="272424"/>
                          </a:solidFill>
                          <a:latin typeface="Arial"/>
                          <a:cs typeface="Arial"/>
                        </a:rPr>
                        <a:t>based</a:t>
                      </a:r>
                      <a:r>
                        <a:rPr sz="1500" spc="-75" dirty="0">
                          <a:solidFill>
                            <a:srgbClr val="272424"/>
                          </a:solidFill>
                          <a:latin typeface="Arial"/>
                          <a:cs typeface="Arial"/>
                        </a:rPr>
                        <a:t> </a:t>
                      </a:r>
                      <a:r>
                        <a:rPr sz="1500" spc="-10" dirty="0">
                          <a:solidFill>
                            <a:srgbClr val="272424"/>
                          </a:solidFill>
                          <a:latin typeface="Arial"/>
                          <a:cs typeface="Arial"/>
                        </a:rPr>
                        <a:t>on</a:t>
                      </a:r>
                      <a:r>
                        <a:rPr sz="1500" spc="-85" dirty="0">
                          <a:solidFill>
                            <a:srgbClr val="272424"/>
                          </a:solidFill>
                          <a:latin typeface="Arial"/>
                          <a:cs typeface="Arial"/>
                        </a:rPr>
                        <a:t> </a:t>
                      </a:r>
                      <a:r>
                        <a:rPr sz="1500" spc="-40" dirty="0">
                          <a:solidFill>
                            <a:srgbClr val="272424"/>
                          </a:solidFill>
                          <a:latin typeface="Arial"/>
                          <a:cs typeface="Arial"/>
                        </a:rPr>
                        <a:t>overall</a:t>
                      </a:r>
                      <a:r>
                        <a:rPr sz="1500" spc="-75" dirty="0">
                          <a:solidFill>
                            <a:srgbClr val="272424"/>
                          </a:solidFill>
                          <a:latin typeface="Arial"/>
                          <a:cs typeface="Arial"/>
                        </a:rPr>
                        <a:t> </a:t>
                      </a:r>
                      <a:r>
                        <a:rPr sz="1500" spc="-20" dirty="0">
                          <a:solidFill>
                            <a:srgbClr val="272424"/>
                          </a:solidFill>
                          <a:latin typeface="Arial"/>
                          <a:cs typeface="Arial"/>
                        </a:rPr>
                        <a:t>requirements </a:t>
                      </a:r>
                      <a:r>
                        <a:rPr sz="1500" spc="-45" dirty="0">
                          <a:solidFill>
                            <a:srgbClr val="272424"/>
                          </a:solidFill>
                          <a:latin typeface="Arial"/>
                          <a:cs typeface="Arial"/>
                        </a:rPr>
                        <a:t>specifications;</a:t>
                      </a:r>
                      <a:r>
                        <a:rPr sz="1500" spc="-55" dirty="0">
                          <a:solidFill>
                            <a:srgbClr val="272424"/>
                          </a:solidFill>
                          <a:latin typeface="Arial"/>
                          <a:cs typeface="Arial"/>
                        </a:rPr>
                        <a:t> </a:t>
                      </a:r>
                      <a:r>
                        <a:rPr sz="1500" spc="-35" dirty="0">
                          <a:solidFill>
                            <a:srgbClr val="272424"/>
                          </a:solidFill>
                          <a:latin typeface="Arial"/>
                          <a:cs typeface="Arial"/>
                        </a:rPr>
                        <a:t>covers</a:t>
                      </a:r>
                      <a:r>
                        <a:rPr sz="1500" spc="-80" dirty="0">
                          <a:solidFill>
                            <a:srgbClr val="272424"/>
                          </a:solidFill>
                          <a:latin typeface="Arial"/>
                          <a:cs typeface="Arial"/>
                        </a:rPr>
                        <a:t> </a:t>
                      </a:r>
                      <a:r>
                        <a:rPr sz="1500" spc="-20" dirty="0">
                          <a:solidFill>
                            <a:srgbClr val="272424"/>
                          </a:solidFill>
                          <a:latin typeface="Arial"/>
                          <a:cs typeface="Arial"/>
                        </a:rPr>
                        <a:t>all</a:t>
                      </a:r>
                      <a:r>
                        <a:rPr sz="1500" spc="-70" dirty="0">
                          <a:solidFill>
                            <a:srgbClr val="272424"/>
                          </a:solidFill>
                          <a:latin typeface="Arial"/>
                          <a:cs typeface="Arial"/>
                        </a:rPr>
                        <a:t> </a:t>
                      </a:r>
                      <a:r>
                        <a:rPr sz="1500" spc="-40" dirty="0">
                          <a:solidFill>
                            <a:srgbClr val="272424"/>
                          </a:solidFill>
                          <a:latin typeface="Arial"/>
                          <a:cs typeface="Arial"/>
                        </a:rPr>
                        <a:t>combined</a:t>
                      </a:r>
                      <a:r>
                        <a:rPr sz="1500" spc="-55" dirty="0">
                          <a:solidFill>
                            <a:srgbClr val="272424"/>
                          </a:solidFill>
                          <a:latin typeface="Arial"/>
                          <a:cs typeface="Arial"/>
                        </a:rPr>
                        <a:t> </a:t>
                      </a:r>
                      <a:r>
                        <a:rPr sz="1500" spc="-35" dirty="0">
                          <a:solidFill>
                            <a:srgbClr val="272424"/>
                          </a:solidFill>
                          <a:latin typeface="Arial"/>
                          <a:cs typeface="Arial"/>
                        </a:rPr>
                        <a:t>parts</a:t>
                      </a:r>
                      <a:r>
                        <a:rPr sz="1500" spc="-80" dirty="0">
                          <a:solidFill>
                            <a:srgbClr val="272424"/>
                          </a:solidFill>
                          <a:latin typeface="Arial"/>
                          <a:cs typeface="Arial"/>
                        </a:rPr>
                        <a:t> </a:t>
                      </a:r>
                      <a:r>
                        <a:rPr sz="1500" spc="-10" dirty="0">
                          <a:solidFill>
                            <a:srgbClr val="272424"/>
                          </a:solidFill>
                          <a:latin typeface="Arial"/>
                          <a:cs typeface="Arial"/>
                        </a:rPr>
                        <a:t>of</a:t>
                      </a:r>
                      <a:r>
                        <a:rPr sz="1500" spc="-85" dirty="0">
                          <a:solidFill>
                            <a:srgbClr val="272424"/>
                          </a:solidFill>
                          <a:latin typeface="Arial"/>
                          <a:cs typeface="Arial"/>
                        </a:rPr>
                        <a:t> </a:t>
                      </a:r>
                      <a:r>
                        <a:rPr sz="1500" dirty="0">
                          <a:solidFill>
                            <a:srgbClr val="272424"/>
                          </a:solidFill>
                          <a:latin typeface="Arial"/>
                          <a:cs typeface="Arial"/>
                        </a:rPr>
                        <a:t>a</a:t>
                      </a:r>
                      <a:r>
                        <a:rPr sz="1500" spc="-80" dirty="0">
                          <a:solidFill>
                            <a:srgbClr val="272424"/>
                          </a:solidFill>
                          <a:latin typeface="Arial"/>
                          <a:cs typeface="Arial"/>
                        </a:rPr>
                        <a:t> </a:t>
                      </a:r>
                      <a:r>
                        <a:rPr sz="1500" spc="-10" dirty="0">
                          <a:solidFill>
                            <a:srgbClr val="272424"/>
                          </a:solidFill>
                          <a:latin typeface="Arial"/>
                          <a:cs typeface="Arial"/>
                        </a:rPr>
                        <a:t>system</a:t>
                      </a:r>
                      <a:endParaRPr sz="15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992717">
                <a:tc>
                  <a:txBody>
                    <a:bodyPr/>
                    <a:lstStyle/>
                    <a:p>
                      <a:pPr marL="109855">
                        <a:lnSpc>
                          <a:spcPct val="100000"/>
                        </a:lnSpc>
                        <a:spcBef>
                          <a:spcPts val="390"/>
                        </a:spcBef>
                      </a:pPr>
                      <a:r>
                        <a:rPr sz="1500" spc="-35" dirty="0">
                          <a:solidFill>
                            <a:srgbClr val="272424"/>
                          </a:solidFill>
                          <a:latin typeface="Arial"/>
                          <a:cs typeface="Arial"/>
                        </a:rPr>
                        <a:t>System</a:t>
                      </a:r>
                      <a:r>
                        <a:rPr sz="1500" spc="-45" dirty="0">
                          <a:solidFill>
                            <a:srgbClr val="272424"/>
                          </a:solidFill>
                          <a:latin typeface="Arial"/>
                          <a:cs typeface="Arial"/>
                        </a:rPr>
                        <a:t> Integration</a:t>
                      </a:r>
                      <a:r>
                        <a:rPr sz="1500" spc="-65" dirty="0">
                          <a:solidFill>
                            <a:srgbClr val="272424"/>
                          </a:solidFill>
                          <a:latin typeface="Arial"/>
                          <a:cs typeface="Arial"/>
                        </a:rPr>
                        <a:t> </a:t>
                      </a:r>
                      <a:r>
                        <a:rPr sz="1500" spc="-10" dirty="0">
                          <a:solidFill>
                            <a:srgbClr val="272424"/>
                          </a:solidFill>
                          <a:latin typeface="Arial"/>
                          <a:cs typeface="Arial"/>
                        </a:rPr>
                        <a:t>Testing</a:t>
                      </a:r>
                      <a:endParaRPr sz="15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9855" marR="391160">
                        <a:lnSpc>
                          <a:spcPct val="100000"/>
                        </a:lnSpc>
                        <a:spcBef>
                          <a:spcPts val="390"/>
                        </a:spcBef>
                      </a:pPr>
                      <a:r>
                        <a:rPr sz="1500" spc="-40" dirty="0">
                          <a:solidFill>
                            <a:srgbClr val="272424"/>
                          </a:solidFill>
                          <a:latin typeface="Arial"/>
                          <a:cs typeface="Arial"/>
                        </a:rPr>
                        <a:t>Testing</a:t>
                      </a:r>
                      <a:r>
                        <a:rPr sz="1500" spc="-85" dirty="0">
                          <a:solidFill>
                            <a:srgbClr val="272424"/>
                          </a:solidFill>
                          <a:latin typeface="Arial"/>
                          <a:cs typeface="Arial"/>
                        </a:rPr>
                        <a:t> </a:t>
                      </a:r>
                      <a:r>
                        <a:rPr sz="1500" dirty="0">
                          <a:solidFill>
                            <a:srgbClr val="272424"/>
                          </a:solidFill>
                          <a:latin typeface="Arial"/>
                          <a:cs typeface="Arial"/>
                        </a:rPr>
                        <a:t>of</a:t>
                      </a:r>
                      <a:r>
                        <a:rPr sz="1500" spc="-110" dirty="0">
                          <a:solidFill>
                            <a:srgbClr val="272424"/>
                          </a:solidFill>
                          <a:latin typeface="Arial"/>
                          <a:cs typeface="Arial"/>
                        </a:rPr>
                        <a:t> </a:t>
                      </a:r>
                      <a:r>
                        <a:rPr sz="1500" spc="-40" dirty="0">
                          <a:solidFill>
                            <a:srgbClr val="272424"/>
                          </a:solidFill>
                          <a:latin typeface="Arial"/>
                          <a:cs typeface="Arial"/>
                        </a:rPr>
                        <a:t>combined</a:t>
                      </a:r>
                      <a:r>
                        <a:rPr sz="1500" spc="-70" dirty="0">
                          <a:solidFill>
                            <a:srgbClr val="272424"/>
                          </a:solidFill>
                          <a:latin typeface="Arial"/>
                          <a:cs typeface="Arial"/>
                        </a:rPr>
                        <a:t> </a:t>
                      </a:r>
                      <a:r>
                        <a:rPr sz="1500" spc="-35" dirty="0">
                          <a:solidFill>
                            <a:srgbClr val="272424"/>
                          </a:solidFill>
                          <a:latin typeface="Arial"/>
                          <a:cs typeface="Arial"/>
                        </a:rPr>
                        <a:t>parts</a:t>
                      </a:r>
                      <a:r>
                        <a:rPr sz="1500" spc="-85" dirty="0">
                          <a:solidFill>
                            <a:srgbClr val="272424"/>
                          </a:solidFill>
                          <a:latin typeface="Arial"/>
                          <a:cs typeface="Arial"/>
                        </a:rPr>
                        <a:t> </a:t>
                      </a:r>
                      <a:r>
                        <a:rPr sz="1500" dirty="0">
                          <a:solidFill>
                            <a:srgbClr val="272424"/>
                          </a:solidFill>
                          <a:latin typeface="Arial"/>
                          <a:cs typeface="Arial"/>
                        </a:rPr>
                        <a:t>of</a:t>
                      </a:r>
                      <a:r>
                        <a:rPr sz="1500" spc="-90" dirty="0">
                          <a:solidFill>
                            <a:srgbClr val="272424"/>
                          </a:solidFill>
                          <a:latin typeface="Arial"/>
                          <a:cs typeface="Arial"/>
                        </a:rPr>
                        <a:t> </a:t>
                      </a:r>
                      <a:r>
                        <a:rPr sz="1500" spc="-10" dirty="0">
                          <a:solidFill>
                            <a:srgbClr val="272424"/>
                          </a:solidFill>
                          <a:latin typeface="Arial"/>
                          <a:cs typeface="Arial"/>
                        </a:rPr>
                        <a:t>an</a:t>
                      </a:r>
                      <a:r>
                        <a:rPr sz="1500" spc="-95" dirty="0">
                          <a:solidFill>
                            <a:srgbClr val="272424"/>
                          </a:solidFill>
                          <a:latin typeface="Arial"/>
                          <a:cs typeface="Arial"/>
                        </a:rPr>
                        <a:t> </a:t>
                      </a:r>
                      <a:r>
                        <a:rPr sz="1500" spc="-45" dirty="0">
                          <a:solidFill>
                            <a:srgbClr val="272424"/>
                          </a:solidFill>
                          <a:latin typeface="Arial"/>
                          <a:cs typeface="Arial"/>
                        </a:rPr>
                        <a:t>application</a:t>
                      </a:r>
                      <a:r>
                        <a:rPr sz="1500" spc="-65" dirty="0">
                          <a:solidFill>
                            <a:srgbClr val="272424"/>
                          </a:solidFill>
                          <a:latin typeface="Arial"/>
                          <a:cs typeface="Arial"/>
                        </a:rPr>
                        <a:t> </a:t>
                      </a:r>
                      <a:r>
                        <a:rPr sz="1500" spc="-10" dirty="0">
                          <a:solidFill>
                            <a:srgbClr val="272424"/>
                          </a:solidFill>
                          <a:latin typeface="Arial"/>
                          <a:cs typeface="Arial"/>
                        </a:rPr>
                        <a:t>to</a:t>
                      </a:r>
                      <a:r>
                        <a:rPr sz="1500" spc="-110" dirty="0">
                          <a:solidFill>
                            <a:srgbClr val="272424"/>
                          </a:solidFill>
                          <a:latin typeface="Arial"/>
                          <a:cs typeface="Arial"/>
                        </a:rPr>
                        <a:t> </a:t>
                      </a:r>
                      <a:r>
                        <a:rPr sz="1500" spc="-40" dirty="0">
                          <a:solidFill>
                            <a:srgbClr val="272424"/>
                          </a:solidFill>
                          <a:latin typeface="Arial"/>
                          <a:cs typeface="Arial"/>
                        </a:rPr>
                        <a:t>determine</a:t>
                      </a:r>
                      <a:r>
                        <a:rPr sz="1500" spc="-70" dirty="0">
                          <a:solidFill>
                            <a:srgbClr val="272424"/>
                          </a:solidFill>
                          <a:latin typeface="Arial"/>
                          <a:cs typeface="Arial"/>
                        </a:rPr>
                        <a:t> </a:t>
                      </a:r>
                      <a:r>
                        <a:rPr sz="1500" dirty="0">
                          <a:solidFill>
                            <a:srgbClr val="272424"/>
                          </a:solidFill>
                          <a:latin typeface="Arial"/>
                          <a:cs typeface="Arial"/>
                        </a:rPr>
                        <a:t>if</a:t>
                      </a:r>
                      <a:r>
                        <a:rPr sz="1500" spc="-90" dirty="0">
                          <a:solidFill>
                            <a:srgbClr val="272424"/>
                          </a:solidFill>
                          <a:latin typeface="Arial"/>
                          <a:cs typeface="Arial"/>
                        </a:rPr>
                        <a:t> </a:t>
                      </a:r>
                      <a:r>
                        <a:rPr sz="1500" spc="-30" dirty="0">
                          <a:solidFill>
                            <a:srgbClr val="272424"/>
                          </a:solidFill>
                          <a:latin typeface="Arial"/>
                          <a:cs typeface="Arial"/>
                        </a:rPr>
                        <a:t>they</a:t>
                      </a:r>
                      <a:r>
                        <a:rPr sz="1500" spc="-90" dirty="0">
                          <a:solidFill>
                            <a:srgbClr val="272424"/>
                          </a:solidFill>
                          <a:latin typeface="Arial"/>
                          <a:cs typeface="Arial"/>
                        </a:rPr>
                        <a:t> </a:t>
                      </a:r>
                      <a:r>
                        <a:rPr sz="1500" spc="-10" dirty="0">
                          <a:solidFill>
                            <a:srgbClr val="272424"/>
                          </a:solidFill>
                          <a:latin typeface="Arial"/>
                          <a:cs typeface="Arial"/>
                        </a:rPr>
                        <a:t>function </a:t>
                      </a:r>
                      <a:r>
                        <a:rPr sz="1500" spc="-40" dirty="0">
                          <a:solidFill>
                            <a:srgbClr val="272424"/>
                          </a:solidFill>
                          <a:latin typeface="Arial"/>
                          <a:cs typeface="Arial"/>
                        </a:rPr>
                        <a:t>together</a:t>
                      </a:r>
                      <a:r>
                        <a:rPr sz="1500" spc="-75" dirty="0">
                          <a:solidFill>
                            <a:srgbClr val="272424"/>
                          </a:solidFill>
                          <a:latin typeface="Arial"/>
                          <a:cs typeface="Arial"/>
                        </a:rPr>
                        <a:t> </a:t>
                      </a:r>
                      <a:r>
                        <a:rPr sz="1500" spc="-40" dirty="0">
                          <a:solidFill>
                            <a:srgbClr val="272424"/>
                          </a:solidFill>
                          <a:latin typeface="Arial"/>
                          <a:cs typeface="Arial"/>
                        </a:rPr>
                        <a:t>correctly.</a:t>
                      </a:r>
                      <a:r>
                        <a:rPr sz="1500" spc="-65" dirty="0">
                          <a:solidFill>
                            <a:srgbClr val="272424"/>
                          </a:solidFill>
                          <a:latin typeface="Arial"/>
                          <a:cs typeface="Arial"/>
                        </a:rPr>
                        <a:t> </a:t>
                      </a:r>
                      <a:r>
                        <a:rPr sz="1500" spc="-25" dirty="0">
                          <a:solidFill>
                            <a:srgbClr val="272424"/>
                          </a:solidFill>
                          <a:latin typeface="Arial"/>
                          <a:cs typeface="Arial"/>
                        </a:rPr>
                        <a:t>The</a:t>
                      </a:r>
                      <a:r>
                        <a:rPr sz="1500" spc="-90" dirty="0">
                          <a:solidFill>
                            <a:srgbClr val="272424"/>
                          </a:solidFill>
                          <a:latin typeface="Arial"/>
                          <a:cs typeface="Arial"/>
                        </a:rPr>
                        <a:t> </a:t>
                      </a:r>
                      <a:r>
                        <a:rPr sz="1500" spc="-35" dirty="0">
                          <a:solidFill>
                            <a:srgbClr val="272424"/>
                          </a:solidFill>
                          <a:latin typeface="Arial"/>
                          <a:cs typeface="Arial"/>
                        </a:rPr>
                        <a:t>'parts'</a:t>
                      </a:r>
                      <a:r>
                        <a:rPr sz="1500" spc="-80" dirty="0">
                          <a:solidFill>
                            <a:srgbClr val="272424"/>
                          </a:solidFill>
                          <a:latin typeface="Arial"/>
                          <a:cs typeface="Arial"/>
                        </a:rPr>
                        <a:t> </a:t>
                      </a:r>
                      <a:r>
                        <a:rPr sz="1500" spc="-25" dirty="0">
                          <a:solidFill>
                            <a:srgbClr val="272424"/>
                          </a:solidFill>
                          <a:latin typeface="Arial"/>
                          <a:cs typeface="Arial"/>
                        </a:rPr>
                        <a:t>can</a:t>
                      </a:r>
                      <a:r>
                        <a:rPr sz="1500" spc="-90" dirty="0">
                          <a:solidFill>
                            <a:srgbClr val="272424"/>
                          </a:solidFill>
                          <a:latin typeface="Arial"/>
                          <a:cs typeface="Arial"/>
                        </a:rPr>
                        <a:t> </a:t>
                      </a:r>
                      <a:r>
                        <a:rPr sz="1500" spc="-10" dirty="0">
                          <a:solidFill>
                            <a:srgbClr val="272424"/>
                          </a:solidFill>
                          <a:latin typeface="Arial"/>
                          <a:cs typeface="Arial"/>
                        </a:rPr>
                        <a:t>be</a:t>
                      </a:r>
                      <a:r>
                        <a:rPr sz="1500" spc="-90" dirty="0">
                          <a:solidFill>
                            <a:srgbClr val="272424"/>
                          </a:solidFill>
                          <a:latin typeface="Arial"/>
                          <a:cs typeface="Arial"/>
                        </a:rPr>
                        <a:t> </a:t>
                      </a:r>
                      <a:r>
                        <a:rPr sz="1500" spc="-30" dirty="0">
                          <a:solidFill>
                            <a:srgbClr val="272424"/>
                          </a:solidFill>
                          <a:latin typeface="Arial"/>
                          <a:cs typeface="Arial"/>
                        </a:rPr>
                        <a:t>code</a:t>
                      </a:r>
                      <a:r>
                        <a:rPr sz="1500" spc="-85" dirty="0">
                          <a:solidFill>
                            <a:srgbClr val="272424"/>
                          </a:solidFill>
                          <a:latin typeface="Arial"/>
                          <a:cs typeface="Arial"/>
                        </a:rPr>
                        <a:t> </a:t>
                      </a:r>
                      <a:r>
                        <a:rPr sz="1500" spc="-40" dirty="0">
                          <a:solidFill>
                            <a:srgbClr val="272424"/>
                          </a:solidFill>
                          <a:latin typeface="Arial"/>
                          <a:cs typeface="Arial"/>
                        </a:rPr>
                        <a:t>modules,</a:t>
                      </a:r>
                      <a:r>
                        <a:rPr sz="1500" spc="-70" dirty="0">
                          <a:solidFill>
                            <a:srgbClr val="272424"/>
                          </a:solidFill>
                          <a:latin typeface="Arial"/>
                          <a:cs typeface="Arial"/>
                        </a:rPr>
                        <a:t> </a:t>
                      </a:r>
                      <a:r>
                        <a:rPr sz="1500" spc="-10" dirty="0">
                          <a:solidFill>
                            <a:srgbClr val="272424"/>
                          </a:solidFill>
                          <a:latin typeface="Arial"/>
                          <a:cs typeface="Arial"/>
                        </a:rPr>
                        <a:t>individual applications.</a:t>
                      </a:r>
                      <a:endParaRPr sz="1500">
                        <a:latin typeface="Arial"/>
                        <a:cs typeface="Arial"/>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992717">
                <a:tc>
                  <a:txBody>
                    <a:bodyPr/>
                    <a:lstStyle/>
                    <a:p>
                      <a:pPr marL="109855">
                        <a:lnSpc>
                          <a:spcPct val="100000"/>
                        </a:lnSpc>
                        <a:spcBef>
                          <a:spcPts val="395"/>
                        </a:spcBef>
                      </a:pPr>
                      <a:r>
                        <a:rPr sz="1500" spc="-40" dirty="0">
                          <a:solidFill>
                            <a:srgbClr val="272424"/>
                          </a:solidFill>
                          <a:latin typeface="Arial"/>
                          <a:cs typeface="Arial"/>
                        </a:rPr>
                        <a:t>E2E/System</a:t>
                      </a:r>
                      <a:r>
                        <a:rPr sz="1500" spc="-70" dirty="0">
                          <a:solidFill>
                            <a:srgbClr val="272424"/>
                          </a:solidFill>
                          <a:latin typeface="Arial"/>
                          <a:cs typeface="Arial"/>
                        </a:rPr>
                        <a:t> </a:t>
                      </a:r>
                      <a:r>
                        <a:rPr sz="1500" spc="-10" dirty="0">
                          <a:solidFill>
                            <a:srgbClr val="272424"/>
                          </a:solidFill>
                          <a:latin typeface="Arial"/>
                          <a:cs typeface="Arial"/>
                        </a:rPr>
                        <a:t>Testing</a:t>
                      </a:r>
                      <a:endParaRPr sz="1500">
                        <a:latin typeface="Arial"/>
                        <a:cs typeface="Arial"/>
                      </a:endParaRPr>
                    </a:p>
                  </a:txBody>
                  <a:tcPr marL="0" marR="0" marT="418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9855" marR="747395">
                        <a:lnSpc>
                          <a:spcPct val="100000"/>
                        </a:lnSpc>
                        <a:spcBef>
                          <a:spcPts val="395"/>
                        </a:spcBef>
                      </a:pPr>
                      <a:r>
                        <a:rPr sz="1500" spc="-50" dirty="0">
                          <a:solidFill>
                            <a:srgbClr val="272424"/>
                          </a:solidFill>
                          <a:latin typeface="Arial"/>
                          <a:cs typeface="Arial"/>
                        </a:rPr>
                        <a:t>Black-</a:t>
                      </a:r>
                      <a:r>
                        <a:rPr sz="1500" spc="-20" dirty="0">
                          <a:solidFill>
                            <a:srgbClr val="272424"/>
                          </a:solidFill>
                          <a:latin typeface="Arial"/>
                          <a:cs typeface="Arial"/>
                        </a:rPr>
                        <a:t>box</a:t>
                      </a:r>
                      <a:r>
                        <a:rPr sz="1500" spc="-75" dirty="0">
                          <a:solidFill>
                            <a:srgbClr val="272424"/>
                          </a:solidFill>
                          <a:latin typeface="Arial"/>
                          <a:cs typeface="Arial"/>
                        </a:rPr>
                        <a:t> </a:t>
                      </a:r>
                      <a:r>
                        <a:rPr sz="1500" spc="-30" dirty="0">
                          <a:solidFill>
                            <a:srgbClr val="272424"/>
                          </a:solidFill>
                          <a:latin typeface="Arial"/>
                          <a:cs typeface="Arial"/>
                        </a:rPr>
                        <a:t>type</a:t>
                      </a:r>
                      <a:r>
                        <a:rPr sz="1500" spc="-60" dirty="0">
                          <a:solidFill>
                            <a:srgbClr val="272424"/>
                          </a:solidFill>
                          <a:latin typeface="Arial"/>
                          <a:cs typeface="Arial"/>
                        </a:rPr>
                        <a:t> </a:t>
                      </a:r>
                      <a:r>
                        <a:rPr sz="1500" spc="-40" dirty="0">
                          <a:solidFill>
                            <a:srgbClr val="272424"/>
                          </a:solidFill>
                          <a:latin typeface="Arial"/>
                          <a:cs typeface="Arial"/>
                        </a:rPr>
                        <a:t>testing</a:t>
                      </a:r>
                      <a:r>
                        <a:rPr sz="1500" spc="-75" dirty="0">
                          <a:solidFill>
                            <a:srgbClr val="272424"/>
                          </a:solidFill>
                          <a:latin typeface="Arial"/>
                          <a:cs typeface="Arial"/>
                        </a:rPr>
                        <a:t> </a:t>
                      </a:r>
                      <a:r>
                        <a:rPr sz="1500" dirty="0">
                          <a:solidFill>
                            <a:srgbClr val="272424"/>
                          </a:solidFill>
                          <a:latin typeface="Arial"/>
                          <a:cs typeface="Arial"/>
                        </a:rPr>
                        <a:t>is</a:t>
                      </a:r>
                      <a:r>
                        <a:rPr sz="1500" spc="-80" dirty="0">
                          <a:solidFill>
                            <a:srgbClr val="272424"/>
                          </a:solidFill>
                          <a:latin typeface="Arial"/>
                          <a:cs typeface="Arial"/>
                        </a:rPr>
                        <a:t> </a:t>
                      </a:r>
                      <a:r>
                        <a:rPr sz="1500" dirty="0">
                          <a:solidFill>
                            <a:srgbClr val="272424"/>
                          </a:solidFill>
                          <a:latin typeface="Arial"/>
                          <a:cs typeface="Arial"/>
                        </a:rPr>
                        <a:t>a</a:t>
                      </a:r>
                      <a:r>
                        <a:rPr sz="1500" spc="-85" dirty="0">
                          <a:solidFill>
                            <a:srgbClr val="272424"/>
                          </a:solidFill>
                          <a:latin typeface="Arial"/>
                          <a:cs typeface="Arial"/>
                        </a:rPr>
                        <a:t> </a:t>
                      </a:r>
                      <a:r>
                        <a:rPr sz="1500" spc="-40" dirty="0">
                          <a:solidFill>
                            <a:srgbClr val="272424"/>
                          </a:solidFill>
                          <a:latin typeface="Arial"/>
                          <a:cs typeface="Arial"/>
                        </a:rPr>
                        <a:t>testing</a:t>
                      </a:r>
                      <a:r>
                        <a:rPr sz="1500" spc="-80" dirty="0">
                          <a:solidFill>
                            <a:srgbClr val="272424"/>
                          </a:solidFill>
                          <a:latin typeface="Arial"/>
                          <a:cs typeface="Arial"/>
                        </a:rPr>
                        <a:t> </a:t>
                      </a:r>
                      <a:r>
                        <a:rPr sz="1500" spc="-35" dirty="0">
                          <a:solidFill>
                            <a:srgbClr val="272424"/>
                          </a:solidFill>
                          <a:latin typeface="Arial"/>
                          <a:cs typeface="Arial"/>
                        </a:rPr>
                        <a:t>process</a:t>
                      </a:r>
                      <a:r>
                        <a:rPr sz="1500" spc="-75" dirty="0">
                          <a:solidFill>
                            <a:srgbClr val="272424"/>
                          </a:solidFill>
                          <a:latin typeface="Arial"/>
                          <a:cs typeface="Arial"/>
                        </a:rPr>
                        <a:t> </a:t>
                      </a:r>
                      <a:r>
                        <a:rPr sz="1500" spc="-30" dirty="0">
                          <a:solidFill>
                            <a:srgbClr val="272424"/>
                          </a:solidFill>
                          <a:latin typeface="Arial"/>
                          <a:cs typeface="Arial"/>
                        </a:rPr>
                        <a:t>that</a:t>
                      </a:r>
                      <a:r>
                        <a:rPr sz="1500" spc="-80" dirty="0">
                          <a:solidFill>
                            <a:srgbClr val="272424"/>
                          </a:solidFill>
                          <a:latin typeface="Arial"/>
                          <a:cs typeface="Arial"/>
                        </a:rPr>
                        <a:t> </a:t>
                      </a:r>
                      <a:r>
                        <a:rPr sz="1500" spc="-40" dirty="0">
                          <a:solidFill>
                            <a:srgbClr val="272424"/>
                          </a:solidFill>
                          <a:latin typeface="Arial"/>
                          <a:cs typeface="Arial"/>
                        </a:rPr>
                        <a:t>exercises</a:t>
                      </a:r>
                      <a:r>
                        <a:rPr sz="1500" spc="-60" dirty="0">
                          <a:solidFill>
                            <a:srgbClr val="272424"/>
                          </a:solidFill>
                          <a:latin typeface="Arial"/>
                          <a:cs typeface="Arial"/>
                        </a:rPr>
                        <a:t> </a:t>
                      </a:r>
                      <a:r>
                        <a:rPr sz="1500" dirty="0">
                          <a:solidFill>
                            <a:srgbClr val="272424"/>
                          </a:solidFill>
                          <a:latin typeface="Arial"/>
                          <a:cs typeface="Arial"/>
                        </a:rPr>
                        <a:t>a</a:t>
                      </a:r>
                      <a:r>
                        <a:rPr sz="1500" spc="-85" dirty="0">
                          <a:solidFill>
                            <a:srgbClr val="272424"/>
                          </a:solidFill>
                          <a:latin typeface="Arial"/>
                          <a:cs typeface="Arial"/>
                        </a:rPr>
                        <a:t> </a:t>
                      </a:r>
                      <a:r>
                        <a:rPr sz="1500" spc="-10" dirty="0">
                          <a:solidFill>
                            <a:srgbClr val="272424"/>
                          </a:solidFill>
                          <a:latin typeface="Arial"/>
                          <a:cs typeface="Arial"/>
                        </a:rPr>
                        <a:t>software </a:t>
                      </a:r>
                      <a:r>
                        <a:rPr sz="1500" spc="-40" dirty="0">
                          <a:solidFill>
                            <a:srgbClr val="272424"/>
                          </a:solidFill>
                          <a:latin typeface="Arial"/>
                          <a:cs typeface="Arial"/>
                        </a:rPr>
                        <a:t>system's</a:t>
                      </a:r>
                      <a:r>
                        <a:rPr sz="1500" spc="-35" dirty="0">
                          <a:solidFill>
                            <a:srgbClr val="272424"/>
                          </a:solidFill>
                          <a:latin typeface="Arial"/>
                          <a:cs typeface="Arial"/>
                        </a:rPr>
                        <a:t> </a:t>
                      </a:r>
                      <a:r>
                        <a:rPr sz="1500" spc="-45" dirty="0">
                          <a:solidFill>
                            <a:srgbClr val="272424"/>
                          </a:solidFill>
                          <a:latin typeface="Arial"/>
                          <a:cs typeface="Arial"/>
                        </a:rPr>
                        <a:t>coexistence</a:t>
                      </a:r>
                      <a:r>
                        <a:rPr sz="1500" spc="-35" dirty="0">
                          <a:solidFill>
                            <a:srgbClr val="272424"/>
                          </a:solidFill>
                          <a:latin typeface="Arial"/>
                          <a:cs typeface="Arial"/>
                        </a:rPr>
                        <a:t> with</a:t>
                      </a:r>
                      <a:r>
                        <a:rPr sz="1500" spc="-50" dirty="0">
                          <a:solidFill>
                            <a:srgbClr val="272424"/>
                          </a:solidFill>
                          <a:latin typeface="Arial"/>
                          <a:cs typeface="Arial"/>
                        </a:rPr>
                        <a:t> </a:t>
                      </a:r>
                      <a:r>
                        <a:rPr sz="1500" spc="-10" dirty="0">
                          <a:solidFill>
                            <a:srgbClr val="272424"/>
                          </a:solidFill>
                          <a:latin typeface="Arial"/>
                          <a:cs typeface="Arial"/>
                        </a:rPr>
                        <a:t>others</a:t>
                      </a:r>
                      <a:endParaRPr sz="1500">
                        <a:latin typeface="Arial"/>
                        <a:cs typeface="Arial"/>
                      </a:endParaRPr>
                    </a:p>
                  </a:txBody>
                  <a:tcPr marL="0" marR="0" marT="418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806450">
                <a:tc>
                  <a:txBody>
                    <a:bodyPr/>
                    <a:lstStyle/>
                    <a:p>
                      <a:pPr marL="109855">
                        <a:lnSpc>
                          <a:spcPct val="100000"/>
                        </a:lnSpc>
                        <a:spcBef>
                          <a:spcPts val="395"/>
                        </a:spcBef>
                      </a:pPr>
                      <a:r>
                        <a:rPr sz="1500" spc="-25" dirty="0">
                          <a:solidFill>
                            <a:srgbClr val="272424"/>
                          </a:solidFill>
                          <a:latin typeface="Arial"/>
                          <a:cs typeface="Arial"/>
                        </a:rPr>
                        <a:t>UAT</a:t>
                      </a:r>
                      <a:endParaRPr sz="1500">
                        <a:latin typeface="Arial"/>
                        <a:cs typeface="Arial"/>
                      </a:endParaRPr>
                    </a:p>
                  </a:txBody>
                  <a:tcPr marL="0" marR="0" marT="418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9855">
                        <a:lnSpc>
                          <a:spcPct val="100000"/>
                        </a:lnSpc>
                        <a:spcBef>
                          <a:spcPts val="395"/>
                        </a:spcBef>
                      </a:pPr>
                      <a:r>
                        <a:rPr sz="1500" spc="-45" dirty="0">
                          <a:solidFill>
                            <a:srgbClr val="272424"/>
                          </a:solidFill>
                          <a:latin typeface="Arial"/>
                          <a:cs typeface="Arial"/>
                        </a:rPr>
                        <a:t>Determining</a:t>
                      </a:r>
                      <a:r>
                        <a:rPr sz="1500" spc="-80" dirty="0">
                          <a:solidFill>
                            <a:srgbClr val="272424"/>
                          </a:solidFill>
                          <a:latin typeface="Arial"/>
                          <a:cs typeface="Arial"/>
                        </a:rPr>
                        <a:t> </a:t>
                      </a:r>
                      <a:r>
                        <a:rPr sz="1500" dirty="0">
                          <a:solidFill>
                            <a:srgbClr val="272424"/>
                          </a:solidFill>
                          <a:latin typeface="Arial"/>
                          <a:cs typeface="Arial"/>
                        </a:rPr>
                        <a:t>if</a:t>
                      </a:r>
                      <a:r>
                        <a:rPr sz="1500" spc="-100" dirty="0">
                          <a:solidFill>
                            <a:srgbClr val="272424"/>
                          </a:solidFill>
                          <a:latin typeface="Arial"/>
                          <a:cs typeface="Arial"/>
                        </a:rPr>
                        <a:t> </a:t>
                      </a:r>
                      <a:r>
                        <a:rPr sz="1500" spc="-40" dirty="0">
                          <a:solidFill>
                            <a:srgbClr val="272424"/>
                          </a:solidFill>
                          <a:latin typeface="Arial"/>
                          <a:cs typeface="Arial"/>
                        </a:rPr>
                        <a:t>software</a:t>
                      </a:r>
                      <a:r>
                        <a:rPr sz="1500" spc="-80" dirty="0">
                          <a:solidFill>
                            <a:srgbClr val="272424"/>
                          </a:solidFill>
                          <a:latin typeface="Arial"/>
                          <a:cs typeface="Arial"/>
                        </a:rPr>
                        <a:t> </a:t>
                      </a:r>
                      <a:r>
                        <a:rPr sz="1500" dirty="0">
                          <a:solidFill>
                            <a:srgbClr val="272424"/>
                          </a:solidFill>
                          <a:latin typeface="Arial"/>
                          <a:cs typeface="Arial"/>
                        </a:rPr>
                        <a:t>is</a:t>
                      </a:r>
                      <a:r>
                        <a:rPr sz="1500" spc="-95" dirty="0">
                          <a:solidFill>
                            <a:srgbClr val="272424"/>
                          </a:solidFill>
                          <a:latin typeface="Arial"/>
                          <a:cs typeface="Arial"/>
                        </a:rPr>
                        <a:t> </a:t>
                      </a:r>
                      <a:r>
                        <a:rPr sz="1500" spc="-40" dirty="0">
                          <a:solidFill>
                            <a:srgbClr val="272424"/>
                          </a:solidFill>
                          <a:latin typeface="Arial"/>
                          <a:cs typeface="Arial"/>
                        </a:rPr>
                        <a:t>satisfactory</a:t>
                      </a:r>
                      <a:r>
                        <a:rPr sz="1500" spc="-80" dirty="0">
                          <a:solidFill>
                            <a:srgbClr val="272424"/>
                          </a:solidFill>
                          <a:latin typeface="Arial"/>
                          <a:cs typeface="Arial"/>
                        </a:rPr>
                        <a:t> </a:t>
                      </a:r>
                      <a:r>
                        <a:rPr sz="1500" spc="-10" dirty="0">
                          <a:solidFill>
                            <a:srgbClr val="272424"/>
                          </a:solidFill>
                          <a:latin typeface="Arial"/>
                          <a:cs typeface="Arial"/>
                        </a:rPr>
                        <a:t>to</a:t>
                      </a:r>
                      <a:r>
                        <a:rPr sz="1500" spc="-110" dirty="0">
                          <a:solidFill>
                            <a:srgbClr val="272424"/>
                          </a:solidFill>
                          <a:latin typeface="Arial"/>
                          <a:cs typeface="Arial"/>
                        </a:rPr>
                        <a:t> </a:t>
                      </a:r>
                      <a:r>
                        <a:rPr sz="1500" dirty="0">
                          <a:solidFill>
                            <a:srgbClr val="272424"/>
                          </a:solidFill>
                          <a:latin typeface="Arial"/>
                          <a:cs typeface="Arial"/>
                        </a:rPr>
                        <a:t>an</a:t>
                      </a:r>
                      <a:r>
                        <a:rPr sz="1500" spc="-85" dirty="0">
                          <a:solidFill>
                            <a:srgbClr val="272424"/>
                          </a:solidFill>
                          <a:latin typeface="Arial"/>
                          <a:cs typeface="Arial"/>
                        </a:rPr>
                        <a:t> </a:t>
                      </a:r>
                      <a:r>
                        <a:rPr sz="1500" spc="-50" dirty="0">
                          <a:solidFill>
                            <a:srgbClr val="272424"/>
                          </a:solidFill>
                          <a:latin typeface="Arial"/>
                          <a:cs typeface="Arial"/>
                        </a:rPr>
                        <a:t>end-</a:t>
                      </a:r>
                      <a:r>
                        <a:rPr sz="1500" spc="-25" dirty="0">
                          <a:solidFill>
                            <a:srgbClr val="272424"/>
                          </a:solidFill>
                          <a:latin typeface="Arial"/>
                          <a:cs typeface="Arial"/>
                        </a:rPr>
                        <a:t>user</a:t>
                      </a:r>
                      <a:r>
                        <a:rPr sz="1500" spc="-75" dirty="0">
                          <a:solidFill>
                            <a:srgbClr val="272424"/>
                          </a:solidFill>
                          <a:latin typeface="Arial"/>
                          <a:cs typeface="Arial"/>
                        </a:rPr>
                        <a:t> </a:t>
                      </a:r>
                      <a:r>
                        <a:rPr sz="1500" dirty="0">
                          <a:solidFill>
                            <a:srgbClr val="272424"/>
                          </a:solidFill>
                          <a:latin typeface="Arial"/>
                          <a:cs typeface="Arial"/>
                        </a:rPr>
                        <a:t>or</a:t>
                      </a:r>
                      <a:r>
                        <a:rPr sz="1500" spc="-90" dirty="0">
                          <a:solidFill>
                            <a:srgbClr val="272424"/>
                          </a:solidFill>
                          <a:latin typeface="Arial"/>
                          <a:cs typeface="Arial"/>
                        </a:rPr>
                        <a:t> </a:t>
                      </a:r>
                      <a:r>
                        <a:rPr sz="1500" spc="-10" dirty="0">
                          <a:solidFill>
                            <a:srgbClr val="272424"/>
                          </a:solidFill>
                          <a:latin typeface="Arial"/>
                          <a:cs typeface="Arial"/>
                        </a:rPr>
                        <a:t>customer.</a:t>
                      </a:r>
                      <a:endParaRPr sz="1500">
                        <a:latin typeface="Arial"/>
                        <a:cs typeface="Arial"/>
                      </a:endParaRPr>
                    </a:p>
                  </a:txBody>
                  <a:tcPr marL="0" marR="0" marT="4180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Using a Thank You Slide to End Your Presentation (+Video) | Envato Tuts+">
            <a:extLst>
              <a:ext uri="{FF2B5EF4-FFF2-40B4-BE49-F238E27FC236}">
                <a16:creationId xmlns:a16="http://schemas.microsoft.com/office/drawing/2014/main" id="{9CC6D68F-CF8C-B9A8-97E1-B027976C10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3373" y="457200"/>
            <a:ext cx="10645253" cy="5943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DD21BF1-9796-6BF1-6CD8-B2F2D2C76DC2}"/>
              </a:ext>
            </a:extLst>
          </p:cNvPr>
          <p:cNvSpPr/>
          <p:nvPr/>
        </p:nvSpPr>
        <p:spPr>
          <a:xfrm>
            <a:off x="10884665" y="561860"/>
            <a:ext cx="533961" cy="4296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487F827-6492-6F38-1147-5F5D18218D14}"/>
              </a:ext>
            </a:extLst>
          </p:cNvPr>
          <p:cNvSpPr/>
          <p:nvPr/>
        </p:nvSpPr>
        <p:spPr>
          <a:xfrm>
            <a:off x="771061" y="6008914"/>
            <a:ext cx="2962739" cy="39188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8305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12C9CC-338D-467D-25BF-9B8CCCD4154E}"/>
              </a:ext>
            </a:extLst>
          </p:cNvPr>
          <p:cNvSpPr>
            <a:spLocks noGrp="1"/>
          </p:cNvSpPr>
          <p:nvPr>
            <p:ph type="title"/>
          </p:nvPr>
        </p:nvSpPr>
        <p:spPr>
          <a:xfrm>
            <a:off x="589560" y="856180"/>
            <a:ext cx="4560584" cy="1128068"/>
          </a:xfrm>
        </p:spPr>
        <p:txBody>
          <a:bodyPr anchor="ctr">
            <a:normAutofit/>
          </a:bodyPr>
          <a:lstStyle/>
          <a:p>
            <a:r>
              <a:rPr lang="en-US" sz="3700" dirty="0"/>
              <a:t>What is Software Testing?</a:t>
            </a:r>
            <a:endParaRPr lang="en-IN" sz="3700" dirty="0"/>
          </a:p>
        </p:txBody>
      </p:sp>
      <p:grpSp>
        <p:nvGrpSpPr>
          <p:cNvPr id="2066" name="Group 206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058" name="Rectangle 20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8" name="Rectangle 206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762CCE-D81B-D8B0-826C-7DDADC72FF61}"/>
              </a:ext>
            </a:extLst>
          </p:cNvPr>
          <p:cNvSpPr>
            <a:spLocks noGrp="1"/>
          </p:cNvSpPr>
          <p:nvPr>
            <p:ph idx="1"/>
          </p:nvPr>
        </p:nvSpPr>
        <p:spPr>
          <a:xfrm>
            <a:off x="590719" y="2330505"/>
            <a:ext cx="4559425" cy="3979585"/>
          </a:xfrm>
        </p:spPr>
        <p:txBody>
          <a:bodyPr anchor="ctr">
            <a:normAutofit/>
          </a:bodyPr>
          <a:lstStyle/>
          <a:p>
            <a:pPr marL="0" indent="0">
              <a:buNone/>
            </a:pPr>
            <a:r>
              <a:rPr lang="en-US" sz="2000" b="1" i="0" dirty="0">
                <a:effectLst/>
                <a:highlight>
                  <a:srgbClr val="FFFFFF"/>
                </a:highlight>
                <a:latin typeface="Source Sans Pro" panose="020F0502020204030204" pitchFamily="34" charset="0"/>
              </a:rPr>
              <a:t>Software Testing</a:t>
            </a:r>
            <a:r>
              <a:rPr lang="en-US" sz="2000" b="0" i="0" dirty="0">
                <a:effectLst/>
                <a:highlight>
                  <a:srgbClr val="FFFFFF"/>
                </a:highlight>
                <a:latin typeface="Source Sans Pro" panose="020F0502020204030204" pitchFamily="34" charset="0"/>
              </a:rPr>
              <a:t> is a method to check whether the actual software product matches expected requirements and to ensure that software product is</a:t>
            </a:r>
            <a:r>
              <a:rPr lang="en-US" sz="2000" b="0" i="0" u="none" strike="noStrike" dirty="0">
                <a:effectLst/>
                <a:highlight>
                  <a:srgbClr val="FFFFFF"/>
                </a:highlight>
                <a:latin typeface="Source Sans Pro" panose="020F0502020204030204" pitchFamily="34" charset="0"/>
                <a:hlinkClick r:id="rId2"/>
              </a:rPr>
              <a:t> Defect </a:t>
            </a:r>
            <a:r>
              <a:rPr lang="en-US" sz="2000" b="0" i="0" dirty="0">
                <a:effectLst/>
                <a:highlight>
                  <a:srgbClr val="FFFFFF"/>
                </a:highlight>
                <a:latin typeface="Source Sans Pro" panose="020F0502020204030204" pitchFamily="34" charset="0"/>
              </a:rPr>
              <a:t>free.</a:t>
            </a:r>
          </a:p>
          <a:p>
            <a:pPr marL="0" indent="0">
              <a:buNone/>
            </a:pPr>
            <a:r>
              <a:rPr lang="en-US" sz="2000" b="0" i="0" dirty="0">
                <a:effectLst/>
                <a:highlight>
                  <a:srgbClr val="FFFFFF"/>
                </a:highlight>
                <a:latin typeface="Source Sans Pro" panose="020F0502020204030204" pitchFamily="34" charset="0"/>
              </a:rPr>
              <a:t>It involves execution of software/system components using manual or automated tools to evaluate one or more properties of interest.</a:t>
            </a:r>
          </a:p>
          <a:p>
            <a:pPr marL="0" indent="0">
              <a:buNone/>
            </a:pPr>
            <a:r>
              <a:rPr lang="en-US" sz="2000" b="0" i="0" dirty="0">
                <a:effectLst/>
                <a:highlight>
                  <a:srgbClr val="FFFFFF"/>
                </a:highlight>
                <a:latin typeface="Source Sans Pro" panose="020F0502020204030204" pitchFamily="34" charset="0"/>
              </a:rPr>
              <a:t> The purpose of software testing is to identify errors, gaps or missing requirements in contrast to actual requirements.</a:t>
            </a:r>
            <a:endParaRPr lang="en-IN" sz="2000" dirty="0"/>
          </a:p>
        </p:txBody>
      </p:sp>
      <p:sp>
        <p:nvSpPr>
          <p:cNvPr id="2063" name="Rectangle 206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33 Software Testing Memes ideas | memes, software testing, programmer humor">
            <a:extLst>
              <a:ext uri="{FF2B5EF4-FFF2-40B4-BE49-F238E27FC236}">
                <a16:creationId xmlns:a16="http://schemas.microsoft.com/office/drawing/2014/main" id="{BF812F12-1D02-D6E6-FD53-42D9B37C13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062"/>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79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72C02-B267-1725-7543-1AD26E8F5ED4}"/>
              </a:ext>
            </a:extLst>
          </p:cNvPr>
          <p:cNvSpPr>
            <a:spLocks noGrp="1"/>
          </p:cNvSpPr>
          <p:nvPr>
            <p:ph type="title"/>
          </p:nvPr>
        </p:nvSpPr>
        <p:spPr>
          <a:xfrm>
            <a:off x="572493" y="238539"/>
            <a:ext cx="11018520" cy="1434415"/>
          </a:xfrm>
        </p:spPr>
        <p:txBody>
          <a:bodyPr anchor="b">
            <a:normAutofit/>
          </a:bodyPr>
          <a:lstStyle/>
          <a:p>
            <a:r>
              <a:rPr lang="en-US" sz="5400"/>
              <a:t>Why Software Testing ?</a:t>
            </a:r>
            <a:endParaRPr lang="en-IN" sz="5400"/>
          </a:p>
        </p:txBody>
      </p:sp>
      <p:sp>
        <p:nvSpPr>
          <p:cNvPr id="308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127E176-7107-95B9-E960-71F765F8AF1D}"/>
              </a:ext>
            </a:extLst>
          </p:cNvPr>
          <p:cNvSpPr>
            <a:spLocks noGrp="1"/>
          </p:cNvSpPr>
          <p:nvPr>
            <p:ph idx="1"/>
          </p:nvPr>
        </p:nvSpPr>
        <p:spPr>
          <a:xfrm>
            <a:off x="572493" y="2071316"/>
            <a:ext cx="6713552" cy="4119172"/>
          </a:xfrm>
        </p:spPr>
        <p:txBody>
          <a:bodyPr anchor="t">
            <a:normAutofit/>
          </a:bodyPr>
          <a:lstStyle/>
          <a:p>
            <a:r>
              <a:rPr lang="en-US" sz="2200" b="1" i="0">
                <a:effectLst/>
                <a:highlight>
                  <a:srgbClr val="FFFFFF"/>
                </a:highlight>
                <a:latin typeface="Source Sans Pro" panose="020B0503030403020204" pitchFamily="34" charset="0"/>
              </a:rPr>
              <a:t>Software Testing is Important</a:t>
            </a:r>
            <a:r>
              <a:rPr lang="en-US" sz="2200" b="0" i="0">
                <a:effectLst/>
                <a:highlight>
                  <a:srgbClr val="FFFFFF"/>
                </a:highlight>
                <a:latin typeface="Source Sans Pro" panose="020B0503030403020204" pitchFamily="34" charset="0"/>
              </a:rPr>
              <a:t> because if there are any bugs or errors in the software, it can be identified early and can be solved before delivery of the software product. </a:t>
            </a:r>
          </a:p>
          <a:p>
            <a:r>
              <a:rPr lang="en-US" sz="2200" b="0" i="0">
                <a:effectLst/>
                <a:highlight>
                  <a:srgbClr val="FFFFFF"/>
                </a:highlight>
                <a:latin typeface="Source Sans Pro" panose="020B0503030403020204" pitchFamily="34" charset="0"/>
              </a:rPr>
              <a:t>Properly tested software product ensures reliability, security and high performance which further results in time saving, cost effectiveness and customer satisfaction.</a:t>
            </a:r>
            <a:endParaRPr lang="en-IN" sz="2200"/>
          </a:p>
        </p:txBody>
      </p:sp>
      <p:pic>
        <p:nvPicPr>
          <p:cNvPr id="3076" name="Picture 4" descr="QA-QC Arena On X: #Developer Vs #Tesrer #Testing #Checking , 47% OFF">
            <a:extLst>
              <a:ext uri="{FF2B5EF4-FFF2-40B4-BE49-F238E27FC236}">
                <a16:creationId xmlns:a16="http://schemas.microsoft.com/office/drawing/2014/main" id="{9A06B644-1CFD-5DDA-9FC3-9657A9246A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796"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75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E781-DB2E-20AE-F065-5523057EA841}"/>
              </a:ext>
            </a:extLst>
          </p:cNvPr>
          <p:cNvSpPr>
            <a:spLocks noGrp="1"/>
          </p:cNvSpPr>
          <p:nvPr>
            <p:ph type="title"/>
          </p:nvPr>
        </p:nvSpPr>
        <p:spPr/>
        <p:txBody>
          <a:bodyPr/>
          <a:lstStyle/>
          <a:p>
            <a:r>
              <a:rPr lang="en-US" dirty="0"/>
              <a:t>Error, Defect ,Bug, Failure</a:t>
            </a:r>
            <a:endParaRPr lang="en-IN" dirty="0"/>
          </a:p>
        </p:txBody>
      </p:sp>
      <p:sp>
        <p:nvSpPr>
          <p:cNvPr id="3" name="Content Placeholder 2">
            <a:extLst>
              <a:ext uri="{FF2B5EF4-FFF2-40B4-BE49-F238E27FC236}">
                <a16:creationId xmlns:a16="http://schemas.microsoft.com/office/drawing/2014/main" id="{1ED7E1D2-5014-7CF5-5FF8-C8E3EFB0CC94}"/>
              </a:ext>
            </a:extLst>
          </p:cNvPr>
          <p:cNvSpPr>
            <a:spLocks noGrp="1"/>
          </p:cNvSpPr>
          <p:nvPr>
            <p:ph idx="1"/>
          </p:nvPr>
        </p:nvSpPr>
        <p:spPr>
          <a:xfrm>
            <a:off x="838200" y="1469571"/>
            <a:ext cx="10515600" cy="5192486"/>
          </a:xfrm>
        </p:spPr>
        <p:txBody>
          <a:bodyPr>
            <a:normAutofit lnSpcReduction="10000"/>
          </a:bodyPr>
          <a:lstStyle/>
          <a:p>
            <a:r>
              <a:rPr lang="en-US" b="1" dirty="0"/>
              <a:t>Error : </a:t>
            </a:r>
            <a:r>
              <a:rPr lang="en-US" b="0" i="0" dirty="0">
                <a:effectLst/>
                <a:highlight>
                  <a:srgbClr val="FFFFFF"/>
                </a:highlight>
                <a:latin typeface="-apple-system"/>
              </a:rPr>
              <a:t>An error is a mistake made by a human during the development process. It could be a coding mistake, a logic error, or a misunderstanding of requirements(Syntax error, Run time Error)</a:t>
            </a:r>
          </a:p>
          <a:p>
            <a:r>
              <a:rPr lang="en-US" b="1" dirty="0">
                <a:highlight>
                  <a:srgbClr val="FFFFFF"/>
                </a:highlight>
                <a:latin typeface="-apple-system"/>
              </a:rPr>
              <a:t>Defect : </a:t>
            </a:r>
            <a:r>
              <a:rPr lang="en-US" dirty="0">
                <a:highlight>
                  <a:srgbClr val="FFFFFF"/>
                </a:highlight>
                <a:latin typeface="-apple-system"/>
              </a:rPr>
              <a:t>T</a:t>
            </a:r>
            <a:r>
              <a:rPr lang="en-US" b="0" i="0" dirty="0">
                <a:effectLst/>
                <a:highlight>
                  <a:srgbClr val="FFFFFF"/>
                </a:highlight>
                <a:latin typeface="-apple-system"/>
              </a:rPr>
              <a:t>he defect/fault is the incorrect implementation of the requirement.</a:t>
            </a:r>
          </a:p>
          <a:p>
            <a:r>
              <a:rPr lang="en-US" b="1" dirty="0">
                <a:highlight>
                  <a:srgbClr val="FFFFFF"/>
                </a:highlight>
                <a:latin typeface="-apple-system"/>
              </a:rPr>
              <a:t>Bug :</a:t>
            </a:r>
            <a:r>
              <a:rPr lang="en-US" dirty="0">
                <a:highlight>
                  <a:srgbClr val="FFFFFF"/>
                </a:highlight>
                <a:latin typeface="-apple-system"/>
              </a:rPr>
              <a:t> </a:t>
            </a:r>
            <a:r>
              <a:rPr lang="en-US" b="0" i="0" dirty="0">
                <a:effectLst/>
                <a:highlight>
                  <a:srgbClr val="FFFFFF"/>
                </a:highlight>
                <a:latin typeface="-apple-system"/>
              </a:rPr>
              <a:t>if QA detect the requirement mismatch during testing and notify developer about the issue, developer will check it and give conformance about the issue, then the issue will be considered as a bug and QA will report it.</a:t>
            </a:r>
          </a:p>
          <a:p>
            <a:r>
              <a:rPr lang="en-US" b="1" dirty="0">
                <a:highlight>
                  <a:srgbClr val="FFFFFF"/>
                </a:highlight>
                <a:latin typeface="-apple-system"/>
              </a:rPr>
              <a:t>Failure : </a:t>
            </a:r>
            <a:r>
              <a:rPr lang="en-US" b="0" i="0" dirty="0">
                <a:effectLst/>
                <a:highlight>
                  <a:srgbClr val="FFFFFF"/>
                </a:highlight>
                <a:latin typeface="-apple-system"/>
              </a:rPr>
              <a:t>A failure occurs when the software does not meet the end user's requirements and fails to perform as expected. In this case, if any defect is overlooked by QA engineers but is noticed by end users, it is considered a failure.</a:t>
            </a:r>
            <a:endParaRPr lang="en-IN" dirty="0"/>
          </a:p>
        </p:txBody>
      </p:sp>
    </p:spTree>
    <p:extLst>
      <p:ext uri="{BB962C8B-B14F-4D97-AF65-F5344CB8AC3E}">
        <p14:creationId xmlns:p14="http://schemas.microsoft.com/office/powerpoint/2010/main" val="363047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CBAA-9F1A-7A69-0089-E24B77524548}"/>
              </a:ext>
            </a:extLst>
          </p:cNvPr>
          <p:cNvSpPr>
            <a:spLocks noGrp="1"/>
          </p:cNvSpPr>
          <p:nvPr>
            <p:ph type="title"/>
          </p:nvPr>
        </p:nvSpPr>
        <p:spPr/>
        <p:txBody>
          <a:bodyPr/>
          <a:lstStyle/>
          <a:p>
            <a:r>
              <a:rPr lang="en-US" dirty="0"/>
              <a:t>Benefits of software Testing</a:t>
            </a:r>
            <a:endParaRPr lang="en-IN" dirty="0"/>
          </a:p>
        </p:txBody>
      </p:sp>
      <p:sp>
        <p:nvSpPr>
          <p:cNvPr id="3" name="Content Placeholder 2">
            <a:extLst>
              <a:ext uri="{FF2B5EF4-FFF2-40B4-BE49-F238E27FC236}">
                <a16:creationId xmlns:a16="http://schemas.microsoft.com/office/drawing/2014/main" id="{618AEEA8-2C08-2095-77FE-7D50CF7475C5}"/>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222222"/>
                </a:solidFill>
                <a:effectLst/>
                <a:highlight>
                  <a:srgbClr val="FFFFFF"/>
                </a:highlight>
                <a:latin typeface="Source Sans Pro" panose="020B0503030403020204" pitchFamily="34" charset="0"/>
              </a:rPr>
              <a:t>Cost-Effective: </a:t>
            </a:r>
            <a:r>
              <a:rPr lang="en-US" b="0" i="0" dirty="0">
                <a:solidFill>
                  <a:srgbClr val="222222"/>
                </a:solidFill>
                <a:effectLst/>
                <a:highlight>
                  <a:srgbClr val="FFFFFF"/>
                </a:highlight>
                <a:latin typeface="Source Sans Pro" panose="020B0503030403020204" pitchFamily="34" charset="0"/>
              </a:rPr>
              <a:t>It is one of the important advantages of software testing. Testing any IT project on time helps you to save your money for the long term. In case if the bugs caught in the earlier stage of software testing, it costs less to fix.</a:t>
            </a:r>
          </a:p>
          <a:p>
            <a:pPr algn="l">
              <a:buFont typeface="Arial" panose="020B0604020202020204" pitchFamily="34" charset="0"/>
              <a:buChar char="•"/>
            </a:pPr>
            <a:r>
              <a:rPr lang="en-US" b="1" i="0" dirty="0">
                <a:solidFill>
                  <a:srgbClr val="222222"/>
                </a:solidFill>
                <a:effectLst/>
                <a:highlight>
                  <a:srgbClr val="FFFFFF"/>
                </a:highlight>
                <a:latin typeface="Source Sans Pro" panose="020B0503030403020204" pitchFamily="34" charset="0"/>
              </a:rPr>
              <a:t>Security: </a:t>
            </a:r>
            <a:r>
              <a:rPr lang="en-US" b="0" i="0" dirty="0">
                <a:solidFill>
                  <a:srgbClr val="222222"/>
                </a:solidFill>
                <a:effectLst/>
                <a:highlight>
                  <a:srgbClr val="FFFFFF"/>
                </a:highlight>
                <a:latin typeface="Source Sans Pro" panose="020B0503030403020204" pitchFamily="34" charset="0"/>
              </a:rPr>
              <a:t>It is the most vulnerable and sensitive benefit of software testing. People are looking for trusted products. It helps in removing risks and problems earlier.</a:t>
            </a:r>
          </a:p>
          <a:p>
            <a:pPr algn="l">
              <a:buFont typeface="Arial" panose="020B0604020202020204" pitchFamily="34" charset="0"/>
              <a:buChar char="•"/>
            </a:pPr>
            <a:r>
              <a:rPr lang="en-US" b="1" i="0" dirty="0">
                <a:solidFill>
                  <a:srgbClr val="222222"/>
                </a:solidFill>
                <a:effectLst/>
                <a:highlight>
                  <a:srgbClr val="FFFFFF"/>
                </a:highlight>
                <a:latin typeface="Source Sans Pro" panose="020B0503030403020204" pitchFamily="34" charset="0"/>
              </a:rPr>
              <a:t>Product quality: </a:t>
            </a:r>
            <a:r>
              <a:rPr lang="en-US" b="0" i="0" dirty="0">
                <a:solidFill>
                  <a:srgbClr val="222222"/>
                </a:solidFill>
                <a:effectLst/>
                <a:highlight>
                  <a:srgbClr val="FFFFFF"/>
                </a:highlight>
                <a:latin typeface="Source Sans Pro" panose="020B0503030403020204" pitchFamily="34" charset="0"/>
              </a:rPr>
              <a:t>It is an essential requirement of any software product. Testing ensures a quality product is delivered to customers.</a:t>
            </a:r>
          </a:p>
          <a:p>
            <a:pPr algn="l">
              <a:buFont typeface="Arial" panose="020B0604020202020204" pitchFamily="34" charset="0"/>
              <a:buChar char="•"/>
            </a:pPr>
            <a:r>
              <a:rPr lang="en-US" b="1" i="0" dirty="0">
                <a:solidFill>
                  <a:srgbClr val="222222"/>
                </a:solidFill>
                <a:effectLst/>
                <a:highlight>
                  <a:srgbClr val="FFFFFF"/>
                </a:highlight>
                <a:latin typeface="Source Sans Pro" panose="020B0503030403020204" pitchFamily="34" charset="0"/>
              </a:rPr>
              <a:t>Customer Satisfaction: </a:t>
            </a:r>
            <a:r>
              <a:rPr lang="en-US" b="0" i="0" dirty="0">
                <a:solidFill>
                  <a:srgbClr val="222222"/>
                </a:solidFill>
                <a:effectLst/>
                <a:highlight>
                  <a:srgbClr val="FFFFFF"/>
                </a:highlight>
                <a:latin typeface="Source Sans Pro" panose="020B0503030403020204" pitchFamily="34" charset="0"/>
              </a:rPr>
              <a:t>The main aim of any product is to give satisfaction to their customers. UI/UX Testing ensures the best user experience.</a:t>
            </a:r>
          </a:p>
          <a:p>
            <a:pPr marL="0" indent="0">
              <a:buNone/>
            </a:pPr>
            <a:endParaRPr lang="en-IN" dirty="0"/>
          </a:p>
        </p:txBody>
      </p:sp>
    </p:spTree>
    <p:extLst>
      <p:ext uri="{BB962C8B-B14F-4D97-AF65-F5344CB8AC3E}">
        <p14:creationId xmlns:p14="http://schemas.microsoft.com/office/powerpoint/2010/main" val="2328927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CC3C1C-0510-E6DC-55DC-B7C46EBBE5B9}"/>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t>Levels of software Testing</a:t>
            </a:r>
          </a:p>
        </p:txBody>
      </p:sp>
      <p:sp>
        <p:nvSpPr>
          <p:cNvPr id="1035" name="Rectangle 103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7" name="Rectangle 103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Levels of Testing">
            <a:extLst>
              <a:ext uri="{FF2B5EF4-FFF2-40B4-BE49-F238E27FC236}">
                <a16:creationId xmlns:a16="http://schemas.microsoft.com/office/drawing/2014/main" id="{2956D3C4-58C6-4060-8999-2AE6FA70A8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6371" y="2091095"/>
            <a:ext cx="5176910" cy="42062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A397924-0C7B-F64D-E86F-446EDBC57109}"/>
              </a:ext>
            </a:extLst>
          </p:cNvPr>
          <p:cNvPicPr>
            <a:picLocks noChangeAspect="1"/>
          </p:cNvPicPr>
          <p:nvPr/>
        </p:nvPicPr>
        <p:blipFill>
          <a:blip r:embed="rId3"/>
          <a:stretch>
            <a:fillRect/>
          </a:stretch>
        </p:blipFill>
        <p:spPr>
          <a:xfrm>
            <a:off x="6211408" y="2193112"/>
            <a:ext cx="5431536" cy="3992178"/>
          </a:xfrm>
          <a:prstGeom prst="rect">
            <a:avLst/>
          </a:prstGeom>
        </p:spPr>
      </p:pic>
    </p:spTree>
    <p:extLst>
      <p:ext uri="{BB962C8B-B14F-4D97-AF65-F5344CB8AC3E}">
        <p14:creationId xmlns:p14="http://schemas.microsoft.com/office/powerpoint/2010/main" val="65648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9" name="Flowchart: Document 512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4209B-0CCC-4755-C90D-69A003FC4E42}"/>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Software Test Types</a:t>
            </a:r>
          </a:p>
        </p:txBody>
      </p:sp>
      <p:pic>
        <p:nvPicPr>
          <p:cNvPr id="5122" name="Picture 2" descr="Types of Software Testing in Software Engineering">
            <a:extLst>
              <a:ext uri="{FF2B5EF4-FFF2-40B4-BE49-F238E27FC236}">
                <a16:creationId xmlns:a16="http://schemas.microsoft.com/office/drawing/2014/main" id="{72EBDC61-0DEC-C900-F3C8-53EEC66EFC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07933" y="1820752"/>
            <a:ext cx="7347537" cy="3217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772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DF3C50-D842-D9F2-9457-9E0ADC9C541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Functional Testing</a:t>
            </a:r>
            <a:endParaRPr lang="en-IN" sz="4000">
              <a:solidFill>
                <a:srgbClr val="FFFFFF"/>
              </a:solidFill>
            </a:endParaRPr>
          </a:p>
        </p:txBody>
      </p:sp>
      <p:graphicFrame>
        <p:nvGraphicFramePr>
          <p:cNvPr id="6" name="Content Placeholder 2">
            <a:extLst>
              <a:ext uri="{FF2B5EF4-FFF2-40B4-BE49-F238E27FC236}">
                <a16:creationId xmlns:a16="http://schemas.microsoft.com/office/drawing/2014/main" id="{1CEE604A-F27B-F59D-EA87-FC23FCBB30EC}"/>
              </a:ext>
            </a:extLst>
          </p:cNvPr>
          <p:cNvGraphicFramePr>
            <a:graphicFrameLocks noGrp="1"/>
          </p:cNvGraphicFramePr>
          <p:nvPr>
            <p:ph idx="1"/>
            <p:extLst>
              <p:ext uri="{D42A27DB-BD31-4B8C-83A1-F6EECF244321}">
                <p14:modId xmlns:p14="http://schemas.microsoft.com/office/powerpoint/2010/main" val="56134842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38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TotalTime>
  <Words>1676</Words>
  <Application>Microsoft Office PowerPoint</Application>
  <PresentationFormat>Widescreen</PresentationFormat>
  <Paragraphs>166</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-apple-system</vt:lpstr>
      <vt:lpstr>Aptos</vt:lpstr>
      <vt:lpstr>Arial</vt:lpstr>
      <vt:lpstr>Calibri</vt:lpstr>
      <vt:lpstr>Calibri Light</vt:lpstr>
      <vt:lpstr>Muli</vt:lpstr>
      <vt:lpstr>Source Sans Pro</vt:lpstr>
      <vt:lpstr>Times New Roman</vt:lpstr>
      <vt:lpstr>Wingdings</vt:lpstr>
      <vt:lpstr>Office Theme</vt:lpstr>
      <vt:lpstr>Software Testing</vt:lpstr>
      <vt:lpstr>Software Testing Methodology</vt:lpstr>
      <vt:lpstr>What is Software Testing?</vt:lpstr>
      <vt:lpstr>Why Software Testing ?</vt:lpstr>
      <vt:lpstr>Error, Defect ,Bug, Failure</vt:lpstr>
      <vt:lpstr>Benefits of software Testing</vt:lpstr>
      <vt:lpstr>Levels of software Testing</vt:lpstr>
      <vt:lpstr>Software Test Types</vt:lpstr>
      <vt:lpstr>Functional Testing</vt:lpstr>
      <vt:lpstr>Non Functional Testing</vt:lpstr>
      <vt:lpstr>Maintenance</vt:lpstr>
      <vt:lpstr>Unit Testing</vt:lpstr>
      <vt:lpstr>PowerPoint Presentation</vt:lpstr>
      <vt:lpstr>Integration Testing</vt:lpstr>
      <vt:lpstr>How to Do Integration Testing? </vt:lpstr>
      <vt:lpstr>Example</vt:lpstr>
      <vt:lpstr>System Testing</vt:lpstr>
      <vt:lpstr>System Testing</vt:lpstr>
      <vt:lpstr>Systems Testing</vt:lpstr>
      <vt:lpstr>Types of System Testing</vt:lpstr>
      <vt:lpstr>Acceptance Testing</vt:lpstr>
      <vt:lpstr>Program Testing</vt:lpstr>
      <vt:lpstr>The V-Model</vt:lpstr>
      <vt:lpstr>Change Related Testing</vt:lpstr>
      <vt:lpstr>Summary - Levels of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Nithya T</dc:creator>
  <cp:lastModifiedBy>Ajinroch A</cp:lastModifiedBy>
  <cp:revision>7</cp:revision>
  <dcterms:created xsi:type="dcterms:W3CDTF">2024-03-14T13:38:54Z</dcterms:created>
  <dcterms:modified xsi:type="dcterms:W3CDTF">2024-05-08T16:42:01Z</dcterms:modified>
</cp:coreProperties>
</file>