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3" r:id="rId2"/>
    <p:sldId id="269" r:id="rId3"/>
    <p:sldId id="264" r:id="rId4"/>
    <p:sldId id="265" r:id="rId5"/>
    <p:sldId id="266" r:id="rId6"/>
    <p:sldId id="267" r:id="rId7"/>
    <p:sldId id="268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28" r:id="rId37"/>
    <p:sldId id="314" r:id="rId38"/>
    <p:sldId id="310" r:id="rId39"/>
    <p:sldId id="311" r:id="rId40"/>
    <p:sldId id="315" r:id="rId41"/>
    <p:sldId id="312" r:id="rId42"/>
    <p:sldId id="313" r:id="rId43"/>
    <p:sldId id="316" r:id="rId44"/>
    <p:sldId id="317" r:id="rId45"/>
    <p:sldId id="318" r:id="rId46"/>
    <p:sldId id="319" r:id="rId47"/>
    <p:sldId id="320" r:id="rId48"/>
    <p:sldId id="321" r:id="rId49"/>
    <p:sldId id="324" r:id="rId50"/>
    <p:sldId id="322" r:id="rId51"/>
    <p:sldId id="323" r:id="rId52"/>
    <p:sldId id="325" r:id="rId53"/>
    <p:sldId id="326" r:id="rId54"/>
    <p:sldId id="32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FC98733-D5EE-41D4-A4CC-C5868DFA5C16}">
          <p14:sldIdLst>
            <p14:sldId id="263"/>
            <p14:sldId id="269"/>
            <p14:sldId id="264"/>
            <p14:sldId id="265"/>
            <p14:sldId id="266"/>
            <p14:sldId id="267"/>
            <p14:sldId id="268"/>
          </p14:sldIdLst>
        </p14:section>
        <p14:section name="One" id="{080493AC-021E-478B-A4AC-63E73666C5E3}">
          <p14:sldIdLst/>
        </p14:section>
        <p14:section name="Two" id="{2C5F5E0C-4D56-4375-BC3F-270942F3227A}">
          <p14:sldIdLst/>
        </p14:section>
        <p14:section name="Three" id="{044A7AE5-77FB-47F2-868E-1A9215387F8B}">
          <p14:sldIdLst/>
        </p14:section>
        <p14:section name="Four" id="{BAFFEA5A-05AD-4D0F-8B2A-E1C9EBE39831}">
          <p14:sldIdLst/>
        </p14:section>
        <p14:section name="Colors &amp; Fonts" id="{B3545F08-7688-47E5-8B41-E6F6C24D1309}">
          <p14:sldIdLst/>
        </p14:section>
        <p14:section name="Assets" id="{086B8BA2-EC47-4FE5-AE96-65526DBB14A2}">
          <p14:sldIdLst/>
        </p14:section>
        <p14:section name="Browser-1" id="{962BF174-78BC-4E4C-BB03-F43F9170BAFF}">
          <p14:sldIdLst>
            <p14:sldId id="282"/>
            <p14:sldId id="283"/>
          </p14:sldIdLst>
        </p14:section>
        <p14:section name="Navigation-2" id="{D0C4EE4C-7A26-40FB-816A-1D904E15BFA3}">
          <p14:sldIdLst>
            <p14:sldId id="284"/>
            <p14:sldId id="285"/>
          </p14:sldIdLst>
        </p14:section>
        <p14:section name="Locator-3" id="{5A37DC11-D466-4EE7-B114-E41C17B70555}">
          <p14:sldIdLst>
            <p14:sldId id="286"/>
            <p14:sldId id="287"/>
          </p14:sldIdLst>
        </p14:section>
        <p14:section name="Xpath-4" id="{7D5C683F-C34E-4E29-8D45-CA663741DDF1}">
          <p14:sldIdLst>
            <p14:sldId id="288"/>
            <p14:sldId id="289"/>
          </p14:sldIdLst>
        </p14:section>
        <p14:section name="Web-elements" id="{F0F1675A-EA81-449E-9730-AE95EF4CBB43}">
          <p14:sldIdLst>
            <p14:sldId id="290"/>
            <p14:sldId id="291"/>
          </p14:sldIdLst>
        </p14:section>
        <p14:section name="Web-elements-2" id="{115F3F98-434E-47F3-9F8A-304728FC4C84}">
          <p14:sldIdLst>
            <p14:sldId id="292"/>
            <p14:sldId id="293"/>
          </p14:sldIdLst>
        </p14:section>
        <p14:section name="Web-Elements3" id="{6DE43E1D-E011-4AD9-A854-1EB9CDA32427}">
          <p14:sldIdLst>
            <p14:sldId id="294"/>
            <p14:sldId id="295"/>
          </p14:sldIdLst>
        </p14:section>
        <p14:section name="Web-Elements-4" id="{312CE7AC-2C6E-4708-A36E-D83020CA6319}">
          <p14:sldIdLst>
            <p14:sldId id="296"/>
            <p14:sldId id="297"/>
          </p14:sldIdLst>
        </p14:section>
        <p14:section name="TestNG-1" id="{88101102-3300-4292-96EC-A02AB1B3395B}">
          <p14:sldIdLst>
            <p14:sldId id="298"/>
            <p14:sldId id="299"/>
          </p14:sldIdLst>
        </p14:section>
        <p14:section name="TestNG-2" id="{07C521C9-A15F-480F-8EAC-A805AFDF755A}">
          <p14:sldIdLst>
            <p14:sldId id="300"/>
            <p14:sldId id="301"/>
          </p14:sldIdLst>
        </p14:section>
        <p14:section name="TestNG-3" id="{85C06B61-16FD-499F-B03F-AE8DCEFEE8AC}">
          <p14:sldIdLst>
            <p14:sldId id="302"/>
            <p14:sldId id="303"/>
          </p14:sldIdLst>
        </p14:section>
        <p14:section name="TestNG-4" id="{DE719EF7-10A4-4178-8182-EDC414F8ABAD}">
          <p14:sldIdLst>
            <p14:sldId id="304"/>
            <p14:sldId id="305"/>
          </p14:sldIdLst>
        </p14:section>
        <p14:section name="Testing-frame-1" id="{E3F2D782-5BB3-4AAD-9B8C-9BCBF4860AA0}">
          <p14:sldIdLst>
            <p14:sldId id="306"/>
            <p14:sldId id="307"/>
          </p14:sldIdLst>
        </p14:section>
        <p14:section name="Testing-frame-2" id="{732C3F08-E87D-450A-B865-A76731572C69}">
          <p14:sldIdLst>
            <p14:sldId id="308"/>
            <p14:sldId id="309"/>
            <p14:sldId id="328"/>
            <p14:sldId id="314"/>
          </p14:sldIdLst>
        </p14:section>
        <p14:section name="Testing-frame-3" id="{67E16FEE-0595-4159-AB7E-9C12CC03D994}">
          <p14:sldIdLst>
            <p14:sldId id="310"/>
            <p14:sldId id="311"/>
            <p14:sldId id="315"/>
          </p14:sldIdLst>
        </p14:section>
        <p14:section name="Testing-frame-4" id="{3BA71814-0B0C-4F2B-B6C9-C8A21B634AA5}">
          <p14:sldIdLst>
            <p14:sldId id="312"/>
            <p14:sldId id="313"/>
          </p14:sldIdLst>
        </p14:section>
        <p14:section name="ExtendReport-1" id="{205E76B5-56F9-4C60-92AF-DCDA5BDC7FC5}">
          <p14:sldIdLst>
            <p14:sldId id="316"/>
            <p14:sldId id="317"/>
          </p14:sldIdLst>
        </p14:section>
        <p14:section name="ExtendReport-2" id="{E1FACC61-58B6-4DB4-92E5-17CBC7036D06}">
          <p14:sldIdLst>
            <p14:sldId id="318"/>
            <p14:sldId id="319"/>
          </p14:sldIdLst>
        </p14:section>
        <p14:section name="Log4j-1" id="{360B958F-1E99-491C-BF0F-7F234859E84B}">
          <p14:sldIdLst>
            <p14:sldId id="320"/>
            <p14:sldId id="321"/>
            <p14:sldId id="324"/>
          </p14:sldIdLst>
        </p14:section>
        <p14:section name="Log4j-4" id="{72276D64-8B53-45BF-8AE6-C1362DD94409}">
          <p14:sldIdLst>
            <p14:sldId id="322"/>
            <p14:sldId id="323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B3"/>
    <a:srgbClr val="00FF83"/>
    <a:srgbClr val="FFD022"/>
    <a:srgbClr val="FD6364"/>
    <a:srgbClr val="00F1FF"/>
    <a:srgbClr val="4775E7"/>
    <a:srgbClr val="8730EA"/>
    <a:srgbClr val="140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slide" Target="../slides/slide5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36E77-288A-48F1-88C3-B546297ABDE7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/>
      <dgm:spPr/>
    </dgm:pt>
    <dgm:pt modelId="{5121ED2A-EBEE-4203-82FF-A33D0A044FDE}">
      <dgm:prSet phldrT="[Text]" phldr="1"/>
      <dgm:spPr/>
      <dgm:t>
        <a:bodyPr/>
        <a:lstStyle/>
        <a:p>
          <a:endParaRPr lang="en-IN"/>
        </a:p>
      </dgm:t>
    </dgm:pt>
    <dgm:pt modelId="{4A9EB39C-5ECD-4E9D-840F-3BBE9AA630B1}" type="parTrans" cxnId="{BB318C80-B2E2-4773-9241-51DC69FE4003}">
      <dgm:prSet/>
      <dgm:spPr/>
      <dgm:t>
        <a:bodyPr/>
        <a:lstStyle/>
        <a:p>
          <a:endParaRPr lang="en-IN"/>
        </a:p>
      </dgm:t>
    </dgm:pt>
    <dgm:pt modelId="{9E2BE8BC-A720-4D05-B677-2B2ABEFEEAEB}" type="sibTrans" cxnId="{BB318C80-B2E2-4773-9241-51DC69FE4003}">
      <dgm:prSet/>
      <dgm:spPr/>
      <dgm:t>
        <a:bodyPr/>
        <a:lstStyle/>
        <a:p>
          <a:endParaRPr lang="en-IN"/>
        </a:p>
      </dgm:t>
    </dgm:pt>
    <dgm:pt modelId="{06D4D588-C20C-492C-892D-7C16D8754EB4}" type="pres">
      <dgm:prSet presAssocID="{D1436E77-288A-48F1-88C3-B546297ABDE7}" presName="Name0" presStyleCnt="0">
        <dgm:presLayoutVars>
          <dgm:chMax/>
          <dgm:chPref/>
          <dgm:dir/>
          <dgm:animLvl val="lvl"/>
        </dgm:presLayoutVars>
      </dgm:prSet>
      <dgm:spPr/>
    </dgm:pt>
    <dgm:pt modelId="{FE63D3A0-8166-4984-9D98-922F1FDCC003}" type="pres">
      <dgm:prSet presAssocID="{5121ED2A-EBEE-4203-82FF-A33D0A044FDE}" presName="composite" presStyleCnt="0"/>
      <dgm:spPr/>
    </dgm:pt>
    <dgm:pt modelId="{19002A21-745B-4DE2-BB31-4E86D8987451}" type="pres">
      <dgm:prSet presAssocID="{5121ED2A-EBEE-4203-82FF-A33D0A044FDE}" presName="ParentAccentShape" presStyleLbl="trBgShp" presStyleIdx="0" presStyleCnt="1"/>
      <dgm:spPr/>
    </dgm:pt>
    <dgm:pt modelId="{FE88234E-8EBC-474D-A762-4F50E258C442}" type="pres">
      <dgm:prSet presAssocID="{5121ED2A-EBEE-4203-82FF-A33D0A044FDE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155F5EA-B7C9-411B-A0EE-2B8B9BAF90D9}" type="pres">
      <dgm:prSet presAssocID="{5121ED2A-EBEE-4203-82FF-A33D0A044FDE}" presName="ChildText" presStyleLbl="revTx" presStyleIdx="1" presStyleCnt="2">
        <dgm:presLayoutVars>
          <dgm:chMax val="0"/>
          <dgm:chPref val="0"/>
        </dgm:presLayoutVars>
      </dgm:prSet>
      <dgm:spPr/>
    </dgm:pt>
    <dgm:pt modelId="{22792D45-A0A4-49F8-8F2A-97D7D1DCE953}" type="pres">
      <dgm:prSet presAssocID="{5121ED2A-EBEE-4203-82FF-A33D0A044FDE}" presName="ChildAccentShape" presStyleLbl="trBgShp" presStyleIdx="0" presStyleCnt="1"/>
      <dgm:spPr/>
    </dgm:pt>
    <dgm:pt modelId="{C5CBD62C-20E6-4EB8-8C62-5BDEC823A322}" type="pres">
      <dgm:prSet presAssocID="{5121ED2A-EBEE-4203-82FF-A33D0A044FDE}" presName="Image" presStyleLbl="alignImgPlace1" presStyleIdx="0" presStyleCnt="1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C6FE3C42-831F-4BA0-B468-8262A0A101F7}" type="presOf" srcId="{D1436E77-288A-48F1-88C3-B546297ABDE7}" destId="{06D4D588-C20C-492C-892D-7C16D8754EB4}" srcOrd="0" destOrd="0" presId="urn:microsoft.com/office/officeart/2009/3/layout/SnapshotPictureList"/>
    <dgm:cxn modelId="{F0F31F55-0D09-45B6-93CD-84AEC7B6CC1B}" type="presOf" srcId="{5121ED2A-EBEE-4203-82FF-A33D0A044FDE}" destId="{FE88234E-8EBC-474D-A762-4F50E258C442}" srcOrd="0" destOrd="0" presId="urn:microsoft.com/office/officeart/2009/3/layout/SnapshotPictureList"/>
    <dgm:cxn modelId="{BB318C80-B2E2-4773-9241-51DC69FE4003}" srcId="{D1436E77-288A-48F1-88C3-B546297ABDE7}" destId="{5121ED2A-EBEE-4203-82FF-A33D0A044FDE}" srcOrd="0" destOrd="0" parTransId="{4A9EB39C-5ECD-4E9D-840F-3BBE9AA630B1}" sibTransId="{9E2BE8BC-A720-4D05-B677-2B2ABEFEEAEB}"/>
    <dgm:cxn modelId="{1ABECE3E-B896-47A8-BCE3-EA73EAE3C8F4}" type="presParOf" srcId="{06D4D588-C20C-492C-892D-7C16D8754EB4}" destId="{FE63D3A0-8166-4984-9D98-922F1FDCC003}" srcOrd="0" destOrd="0" presId="urn:microsoft.com/office/officeart/2009/3/layout/SnapshotPictureList"/>
    <dgm:cxn modelId="{CCC8905E-889D-474A-91B6-4E4791CA7F87}" type="presParOf" srcId="{FE63D3A0-8166-4984-9D98-922F1FDCC003}" destId="{19002A21-745B-4DE2-BB31-4E86D8987451}" srcOrd="0" destOrd="0" presId="urn:microsoft.com/office/officeart/2009/3/layout/SnapshotPictureList"/>
    <dgm:cxn modelId="{3DD6D544-3F1C-4CD1-B2E1-382676F18E21}" type="presParOf" srcId="{FE63D3A0-8166-4984-9D98-922F1FDCC003}" destId="{FE88234E-8EBC-474D-A762-4F50E258C442}" srcOrd="1" destOrd="0" presId="urn:microsoft.com/office/officeart/2009/3/layout/SnapshotPictureList"/>
    <dgm:cxn modelId="{665E422B-F769-431A-BE69-0B1718F96380}" type="presParOf" srcId="{FE63D3A0-8166-4984-9D98-922F1FDCC003}" destId="{1155F5EA-B7C9-411B-A0EE-2B8B9BAF90D9}" srcOrd="2" destOrd="0" presId="urn:microsoft.com/office/officeart/2009/3/layout/SnapshotPictureList"/>
    <dgm:cxn modelId="{53257EA0-2F33-4084-9B69-9ADD67403033}" type="presParOf" srcId="{FE63D3A0-8166-4984-9D98-922F1FDCC003}" destId="{22792D45-A0A4-49F8-8F2A-97D7D1DCE953}" srcOrd="3" destOrd="0" presId="urn:microsoft.com/office/officeart/2009/3/layout/SnapshotPictureList"/>
    <dgm:cxn modelId="{65BA389A-7B86-4BE6-8BC1-C21795E2999A}" type="presParOf" srcId="{FE63D3A0-8166-4984-9D98-922F1FDCC003}" destId="{C5CBD62C-20E6-4EB8-8C62-5BDEC823A322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D661A-8826-4E9C-AD57-35DEBBB9F795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7BF2C1CF-5469-4E20-B7D7-7237CD07A996}">
      <dgm:prSet/>
      <dgm:spPr/>
      <dgm:t>
        <a:bodyPr/>
        <a:lstStyle/>
        <a:p>
          <a:r>
            <a:rPr lang="en-IN"/>
            <a:t>Log4j property file configuration</a:t>
          </a:r>
        </a:p>
      </dgm:t>
    </dgm:pt>
    <dgm:pt modelId="{F74C8009-8647-41B7-B972-4A03A3163A55}" type="parTrans" cxnId="{8BF79892-0A46-4820-815A-94B7F501A491}">
      <dgm:prSet/>
      <dgm:spPr/>
      <dgm:t>
        <a:bodyPr/>
        <a:lstStyle/>
        <a:p>
          <a:endParaRPr lang="en-IN"/>
        </a:p>
      </dgm:t>
    </dgm:pt>
    <dgm:pt modelId="{59F5F091-A95B-4132-B16C-33505E6A0F0A}" type="sibTrans" cxnId="{8BF79892-0A46-4820-815A-94B7F501A491}">
      <dgm:prSet/>
      <dgm:spPr/>
      <dgm:t>
        <a:bodyPr/>
        <a:lstStyle/>
        <a:p>
          <a:endParaRPr lang="en-IN"/>
        </a:p>
      </dgm:t>
    </dgm:pt>
    <dgm:pt modelId="{24FEBE4A-8C6C-48A4-A8BA-F2B54216BE18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1" action="ppaction://hlinksldjump"/>
            </a:rPr>
            <a:t>Adding a second </a:t>
          </a:r>
          <a:r>
            <a:rPr lang="en-IN" dirty="0" err="1">
              <a:hlinkClick xmlns:r="http://schemas.openxmlformats.org/officeDocument/2006/relationships" r:id="rId1" action="ppaction://hlinksldjump"/>
            </a:rPr>
            <a:t>Appendar</a:t>
          </a:r>
          <a:endParaRPr lang="en-IN" dirty="0"/>
        </a:p>
      </dgm:t>
    </dgm:pt>
    <dgm:pt modelId="{CB1883C3-9FB8-4A0D-90BB-417549C24C87}" type="parTrans" cxnId="{8328391D-CE0D-4DB8-839B-D80AE31F8FDD}">
      <dgm:prSet/>
      <dgm:spPr/>
      <dgm:t>
        <a:bodyPr/>
        <a:lstStyle/>
        <a:p>
          <a:endParaRPr lang="en-IN"/>
        </a:p>
      </dgm:t>
    </dgm:pt>
    <dgm:pt modelId="{1A6424ED-E15D-468A-959B-9C7A16524E65}" type="sibTrans" cxnId="{8328391D-CE0D-4DB8-839B-D80AE31F8FDD}">
      <dgm:prSet/>
      <dgm:spPr/>
      <dgm:t>
        <a:bodyPr/>
        <a:lstStyle/>
        <a:p>
          <a:endParaRPr lang="en-IN"/>
        </a:p>
      </dgm:t>
    </dgm:pt>
    <dgm:pt modelId="{D6099B20-830B-4F02-9BDD-211E95030CEA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2" action="ppaction://hlinksldjump"/>
            </a:rPr>
            <a:t>Format modifiers and Conversion Character</a:t>
          </a:r>
          <a:endParaRPr lang="en-IN" dirty="0"/>
        </a:p>
      </dgm:t>
    </dgm:pt>
    <dgm:pt modelId="{28756521-53DA-436F-AEEB-96B93E596CAC}" type="parTrans" cxnId="{135D469C-A3A7-44E2-AAB5-D5E08B5FA686}">
      <dgm:prSet/>
      <dgm:spPr/>
      <dgm:t>
        <a:bodyPr/>
        <a:lstStyle/>
        <a:p>
          <a:endParaRPr lang="en-IN"/>
        </a:p>
      </dgm:t>
    </dgm:pt>
    <dgm:pt modelId="{2503EE6B-AB02-43AC-8946-7885A91E6D77}" type="sibTrans" cxnId="{135D469C-A3A7-44E2-AAB5-D5E08B5FA686}">
      <dgm:prSet/>
      <dgm:spPr/>
      <dgm:t>
        <a:bodyPr/>
        <a:lstStyle/>
        <a:p>
          <a:endParaRPr lang="en-IN"/>
        </a:p>
      </dgm:t>
    </dgm:pt>
    <dgm:pt modelId="{39163A6C-6FBE-40EF-8A88-CE70C7CF60A3}" type="pres">
      <dgm:prSet presAssocID="{767D661A-8826-4E9C-AD57-35DEBBB9F795}" presName="linear" presStyleCnt="0">
        <dgm:presLayoutVars>
          <dgm:animLvl val="lvl"/>
          <dgm:resizeHandles val="exact"/>
        </dgm:presLayoutVars>
      </dgm:prSet>
      <dgm:spPr/>
    </dgm:pt>
    <dgm:pt modelId="{EF8CC3F0-4B1B-408C-B703-30B967672CB9}" type="pres">
      <dgm:prSet presAssocID="{7BF2C1CF-5469-4E20-B7D7-7237CD07A9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8BEEA4-0E83-4296-B478-920732D2BC17}" type="pres">
      <dgm:prSet presAssocID="{59F5F091-A95B-4132-B16C-33505E6A0F0A}" presName="spacer" presStyleCnt="0"/>
      <dgm:spPr/>
    </dgm:pt>
    <dgm:pt modelId="{C994ABAA-3976-479B-91CB-374A062239A2}" type="pres">
      <dgm:prSet presAssocID="{24FEBE4A-8C6C-48A4-A8BA-F2B54216BE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97F7D3-0A7E-4556-A1C9-BBAE36CC5E8E}" type="pres">
      <dgm:prSet presAssocID="{1A6424ED-E15D-468A-959B-9C7A16524E65}" presName="spacer" presStyleCnt="0"/>
      <dgm:spPr/>
    </dgm:pt>
    <dgm:pt modelId="{55C0B641-3593-486F-9300-75A57C934233}" type="pres">
      <dgm:prSet presAssocID="{D6099B20-830B-4F02-9BDD-211E95030C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28391D-CE0D-4DB8-839B-D80AE31F8FDD}" srcId="{767D661A-8826-4E9C-AD57-35DEBBB9F795}" destId="{24FEBE4A-8C6C-48A4-A8BA-F2B54216BE18}" srcOrd="1" destOrd="0" parTransId="{CB1883C3-9FB8-4A0D-90BB-417549C24C87}" sibTransId="{1A6424ED-E15D-468A-959B-9C7A16524E65}"/>
    <dgm:cxn modelId="{24194F2B-E4A4-4A2E-8E47-A6EE54130090}" type="presOf" srcId="{7BF2C1CF-5469-4E20-B7D7-7237CD07A996}" destId="{EF8CC3F0-4B1B-408C-B703-30B967672CB9}" srcOrd="0" destOrd="0" presId="urn:microsoft.com/office/officeart/2005/8/layout/vList2"/>
    <dgm:cxn modelId="{FE4E7D67-85E9-4F36-82BC-2DF3C630ADE0}" type="presOf" srcId="{24FEBE4A-8C6C-48A4-A8BA-F2B54216BE18}" destId="{C994ABAA-3976-479B-91CB-374A062239A2}" srcOrd="0" destOrd="0" presId="urn:microsoft.com/office/officeart/2005/8/layout/vList2"/>
    <dgm:cxn modelId="{12D20A82-80A4-413E-9A02-1D8BA1EB09E9}" type="presOf" srcId="{767D661A-8826-4E9C-AD57-35DEBBB9F795}" destId="{39163A6C-6FBE-40EF-8A88-CE70C7CF60A3}" srcOrd="0" destOrd="0" presId="urn:microsoft.com/office/officeart/2005/8/layout/vList2"/>
    <dgm:cxn modelId="{8BF79892-0A46-4820-815A-94B7F501A491}" srcId="{767D661A-8826-4E9C-AD57-35DEBBB9F795}" destId="{7BF2C1CF-5469-4E20-B7D7-7237CD07A996}" srcOrd="0" destOrd="0" parTransId="{F74C8009-8647-41B7-B972-4A03A3163A55}" sibTransId="{59F5F091-A95B-4132-B16C-33505E6A0F0A}"/>
    <dgm:cxn modelId="{135D469C-A3A7-44E2-AAB5-D5E08B5FA686}" srcId="{767D661A-8826-4E9C-AD57-35DEBBB9F795}" destId="{D6099B20-830B-4F02-9BDD-211E95030CEA}" srcOrd="2" destOrd="0" parTransId="{28756521-53DA-436F-AEEB-96B93E596CAC}" sibTransId="{2503EE6B-AB02-43AC-8946-7885A91E6D77}"/>
    <dgm:cxn modelId="{040AB3F0-B5A9-49E1-8E94-5B460344FE63}" type="presOf" srcId="{D6099B20-830B-4F02-9BDD-211E95030CEA}" destId="{55C0B641-3593-486F-9300-75A57C934233}" srcOrd="0" destOrd="0" presId="urn:microsoft.com/office/officeart/2005/8/layout/vList2"/>
    <dgm:cxn modelId="{C2C8CC49-4736-48EA-B59F-03B9DD183616}" type="presParOf" srcId="{39163A6C-6FBE-40EF-8A88-CE70C7CF60A3}" destId="{EF8CC3F0-4B1B-408C-B703-30B967672CB9}" srcOrd="0" destOrd="0" presId="urn:microsoft.com/office/officeart/2005/8/layout/vList2"/>
    <dgm:cxn modelId="{DAD6CDCD-66DB-4000-8C08-E676DF3B0E4D}" type="presParOf" srcId="{39163A6C-6FBE-40EF-8A88-CE70C7CF60A3}" destId="{B78BEEA4-0E83-4296-B478-920732D2BC17}" srcOrd="1" destOrd="0" presId="urn:microsoft.com/office/officeart/2005/8/layout/vList2"/>
    <dgm:cxn modelId="{1D715A22-2C50-4D06-B83F-40BB7C910BBC}" type="presParOf" srcId="{39163A6C-6FBE-40EF-8A88-CE70C7CF60A3}" destId="{C994ABAA-3976-479B-91CB-374A062239A2}" srcOrd="2" destOrd="0" presId="urn:microsoft.com/office/officeart/2005/8/layout/vList2"/>
    <dgm:cxn modelId="{F4FCE6FF-2333-4364-BB39-E14E10C976CE}" type="presParOf" srcId="{39163A6C-6FBE-40EF-8A88-CE70C7CF60A3}" destId="{C697F7D3-0A7E-4556-A1C9-BBAE36CC5E8E}" srcOrd="3" destOrd="0" presId="urn:microsoft.com/office/officeart/2005/8/layout/vList2"/>
    <dgm:cxn modelId="{2D38B096-627A-49D1-B48E-21124EAEBC2C}" type="presParOf" srcId="{39163A6C-6FBE-40EF-8A88-CE70C7CF60A3}" destId="{55C0B641-3593-486F-9300-75A57C9342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02A21-745B-4DE2-BB31-4E86D8987451}">
      <dsp:nvSpPr>
        <dsp:cNvPr id="0" name=""/>
        <dsp:cNvSpPr/>
      </dsp:nvSpPr>
      <dsp:spPr>
        <a:xfrm>
          <a:off x="200376" y="1724428"/>
          <a:ext cx="5211465" cy="370853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BD62C-20E6-4EB8-8C62-5BDEC823A322}">
      <dsp:nvSpPr>
        <dsp:cNvPr id="0" name=""/>
        <dsp:cNvSpPr/>
      </dsp:nvSpPr>
      <dsp:spPr>
        <a:xfrm>
          <a:off x="0" y="1280068"/>
          <a:ext cx="5011089" cy="350795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8234E-8EBC-474D-A762-4F50E258C442}">
      <dsp:nvSpPr>
        <dsp:cNvPr id="0" name=""/>
        <dsp:cNvSpPr/>
      </dsp:nvSpPr>
      <dsp:spPr>
        <a:xfrm>
          <a:off x="404120" y="4789266"/>
          <a:ext cx="4807345" cy="440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404120" y="4789266"/>
        <a:ext cx="4807345" cy="440207"/>
      </dsp:txXfrm>
    </dsp:sp>
    <dsp:sp modelId="{1155F5EA-B7C9-411B-A0EE-2B8B9BAF90D9}">
      <dsp:nvSpPr>
        <dsp:cNvPr id="0" name=""/>
        <dsp:cNvSpPr/>
      </dsp:nvSpPr>
      <dsp:spPr>
        <a:xfrm>
          <a:off x="5624004" y="1724428"/>
          <a:ext cx="2382624" cy="370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CC3F0-4B1B-408C-B703-30B967672CB9}">
      <dsp:nvSpPr>
        <dsp:cNvPr id="0" name=""/>
        <dsp:cNvSpPr/>
      </dsp:nvSpPr>
      <dsp:spPr>
        <a:xfrm>
          <a:off x="0" y="371"/>
          <a:ext cx="4609660" cy="455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Log4j property file configuration</a:t>
          </a:r>
        </a:p>
      </dsp:txBody>
      <dsp:txXfrm>
        <a:off x="22246" y="22617"/>
        <a:ext cx="4565168" cy="411223"/>
      </dsp:txXfrm>
    </dsp:sp>
    <dsp:sp modelId="{C994ABAA-3976-479B-91CB-374A062239A2}">
      <dsp:nvSpPr>
        <dsp:cNvPr id="0" name=""/>
        <dsp:cNvSpPr/>
      </dsp:nvSpPr>
      <dsp:spPr>
        <a:xfrm>
          <a:off x="0" y="510806"/>
          <a:ext cx="4609660" cy="455715"/>
        </a:xfrm>
        <a:prstGeom prst="roundRect">
          <a:avLst/>
        </a:prstGeom>
        <a:gradFill rotWithShape="0">
          <a:gsLst>
            <a:gs pos="0">
              <a:schemeClr val="accent4">
                <a:hueOff val="2746378"/>
                <a:satOff val="7945"/>
                <a:lumOff val="6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746378"/>
                <a:satOff val="7945"/>
                <a:lumOff val="6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746378"/>
                <a:satOff val="7945"/>
                <a:lumOff val="6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hlinkClick xmlns:r="http://schemas.openxmlformats.org/officeDocument/2006/relationships" r:id="" action="ppaction://hlinksldjump"/>
            </a:rPr>
            <a:t>Adding a second </a:t>
          </a:r>
          <a:r>
            <a:rPr lang="en-IN" sz="1900" kern="1200" dirty="0" err="1">
              <a:hlinkClick xmlns:r="http://schemas.openxmlformats.org/officeDocument/2006/relationships" r:id="" action="ppaction://hlinksldjump"/>
            </a:rPr>
            <a:t>Appendar</a:t>
          </a:r>
          <a:endParaRPr lang="en-IN" sz="1900" kern="1200" dirty="0"/>
        </a:p>
      </dsp:txBody>
      <dsp:txXfrm>
        <a:off x="22246" y="533052"/>
        <a:ext cx="4565168" cy="411223"/>
      </dsp:txXfrm>
    </dsp:sp>
    <dsp:sp modelId="{55C0B641-3593-486F-9300-75A57C934233}">
      <dsp:nvSpPr>
        <dsp:cNvPr id="0" name=""/>
        <dsp:cNvSpPr/>
      </dsp:nvSpPr>
      <dsp:spPr>
        <a:xfrm>
          <a:off x="0" y="1021241"/>
          <a:ext cx="4609660" cy="455715"/>
        </a:xfrm>
        <a:prstGeom prst="roundRect">
          <a:avLst/>
        </a:prstGeom>
        <a:gradFill rotWithShape="0">
          <a:gsLst>
            <a:gs pos="0">
              <a:schemeClr val="accent4">
                <a:hueOff val="5492756"/>
                <a:satOff val="15889"/>
                <a:lumOff val="137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492756"/>
                <a:satOff val="15889"/>
                <a:lumOff val="137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492756"/>
                <a:satOff val="15889"/>
                <a:lumOff val="137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hlinkClick xmlns:r="http://schemas.openxmlformats.org/officeDocument/2006/relationships" r:id="" action="ppaction://hlinksldjump"/>
            </a:rPr>
            <a:t>Format modifiers and Conversion Character</a:t>
          </a:r>
          <a:endParaRPr lang="en-IN" sz="1900" kern="1200" dirty="0"/>
        </a:p>
      </dsp:txBody>
      <dsp:txXfrm>
        <a:off x="22246" y="1043487"/>
        <a:ext cx="456516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63B8-A1B4-4735-B87B-DE4B910A20C8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3649-4470-49A4-B013-96B8585E6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33649-4470-49A4-B013-96B8585E69A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27CA-EC04-FDCE-9CFC-53FBF80B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4E92-D8AF-45DE-4432-E800693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554-42D0-0742-A750-B703AEFC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24A-9409-42F1-AFD4-D88E5171A316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2A28-BEAA-D28B-8F6D-360C7F6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0C1-75AB-344F-27D3-2137BB8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4CF-52E1-BE45-744A-368CA91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A353-9914-8982-0C84-9A5695B1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416-2554-CE90-5596-7D9ED86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4B02-EE58-467E-B191-C850F2619705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D2BE-7059-389A-E2C3-EAE35D1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6406-B2CF-C5A0-55AD-8088361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BDED2-2230-DDDB-24CA-10C580DD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548C-B125-301D-91A0-E0236E25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4E0-1400-9F08-4390-6E5ADEC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8236-A10F-4128-9405-4158C4F29211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47D6-33E1-13E1-1F4C-E66E6C5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5D8-AA94-610F-1E85-D90E01F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387-52C0-5B6A-6F6C-67FD472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C19-97F7-B057-C5A8-E5CE271F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E83-50A0-F62F-EE08-250DAE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FF3-9659-441D-886C-9DA4B7C21964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126-015E-26C8-9777-AD4E0B1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731-D4E3-1F29-4105-4BC1839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93CE-DC18-7EBB-FD8E-814F3522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9178-C934-2288-EC5A-DAC080A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7F36-ABE2-B599-3B45-FB38574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393-4DC3-4B15-8652-4766F50BDB94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A94B-EA40-561F-0E00-4D71ABE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3142-0649-0702-E644-F78C75B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E7-5725-2027-6C19-02A8472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C399-F347-D0FB-AAC5-BB452DA4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23FA-119D-D03B-8CDB-C0B784E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B32-C36F-CC0E-645F-04EE564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6B6-5631-4AC1-900D-706E9B0D7B63}" type="datetime1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FCF0-556C-BF46-05B1-FB1F17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6493-3CBF-FD4E-EE7C-088CCE4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80C-5F0C-EF6B-69FE-88938DD6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98D-F9DC-8256-2772-5DCD8EA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954-1E5D-1CA5-AF1E-089B3710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888-0209-873C-C8AB-6DD83628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0F12-C3AA-5409-24D5-7973DB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8A34-700E-CCCC-89A1-489F883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51D-D414-4628-B6BA-F3CF23231103}" type="datetime1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6FA3-DBB1-94C6-4D07-2B495FB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359-950B-0308-A77D-C230EF31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CE1-03DC-4BC7-6D82-7D0A611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C0E2-AA2B-3889-9554-96F303D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3F00-CE47-4FAC-9296-264952B2AD7B}" type="datetime1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A7B-5406-5D43-99E7-8F06BC6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C191-0DC0-D851-8C87-75F3406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E5B6-DA1D-5638-C9A6-3CB753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160D-F348-4767-A573-6056422869C1}" type="datetime1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E43F-1DF9-4A31-6750-A37A39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GB" sz="1000">
                <a:latin typeface="Darker Grotesque" pitchFamily="2" charset="0"/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FB5-9613-E806-4DED-5DBAED2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E8C-4BC2-CAA2-7451-304FBEAA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9F71-05EB-853E-7E23-A6EAE83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95FD-E4E0-6076-4D07-98E0B941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2851-6829-4144-8DAC-B8A74F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BB48-99BB-40C1-9AA6-5303F798AB6D}" type="datetime1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30E-3C31-AA44-2A8B-87C605C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89B-89C5-5A31-F472-479A7604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B6F-B779-6114-01F8-FC909B9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F54E-2C93-3182-A338-652AD560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EA83-91B8-2F8B-D6D6-701E75F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E36D-ADA9-46F8-605E-3DB04A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C429-8E84-42A2-8E8C-AC5D38A08E5A}" type="datetime1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099-E6D2-CF7B-6B64-FB3B7E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FE7-A8B1-05B3-0C64-06952BB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0F58-8B7D-F427-3309-C3D961FD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47EA-74DB-F782-1229-A7D50D5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89F-CA03-DF0D-936B-836DF949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39B9-08EC-4F45-925B-8D107A3A0A96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F0-FA20-6934-DED2-4CCC6121D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08D4-B6A7-9A0C-D98B-E13304A1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anime-ace-of-diamond-wallpaper-tdgzu" TargetMode="External"/><Relationship Id="rId3" Type="http://schemas.openxmlformats.org/officeDocument/2006/relationships/slide" Target="slide4.xml"/><Relationship Id="rId7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3.svg"/><Relationship Id="rId5" Type="http://schemas.openxmlformats.org/officeDocument/2006/relationships/slide" Target="slide6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3" Type="http://schemas.openxmlformats.org/officeDocument/2006/relationships/slide" Target="slide4.xml"/><Relationship Id="rId21" Type="http://schemas.openxmlformats.org/officeDocument/2006/relationships/slide" Target="slide14.xml"/><Relationship Id="rId7" Type="http://schemas.openxmlformats.org/officeDocument/2006/relationships/image" Target="../media/image4.png"/><Relationship Id="rId12" Type="http://schemas.openxmlformats.org/officeDocument/2006/relationships/slide" Target="slide8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5" Type="http://schemas.openxmlformats.org/officeDocument/2006/relationships/slide" Target="slide6.xml"/><Relationship Id="rId15" Type="http://schemas.openxmlformats.org/officeDocument/2006/relationships/slide" Target="slide10.xml"/><Relationship Id="rId10" Type="http://schemas.openxmlformats.org/officeDocument/2006/relationships/image" Target="../media/image7.svg"/><Relationship Id="rId19" Type="http://schemas.openxmlformats.org/officeDocument/2006/relationships/image" Target="../media/image10.png"/><Relationship Id="rId4" Type="http://schemas.openxmlformats.org/officeDocument/2006/relationships/slide" Target="slide5.xml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18" Type="http://schemas.openxmlformats.org/officeDocument/2006/relationships/image" Target="../media/image14.png"/><Relationship Id="rId3" Type="http://schemas.openxmlformats.org/officeDocument/2006/relationships/slide" Target="slide4.xml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image" Target="../media/image12.png"/><Relationship Id="rId17" Type="http://schemas.openxmlformats.org/officeDocument/2006/relationships/slide" Target="slide20.xml"/><Relationship Id="rId2" Type="http://schemas.openxmlformats.org/officeDocument/2006/relationships/slide" Target="slide2.xml"/><Relationship Id="rId16" Type="http://schemas.openxmlformats.org/officeDocument/2006/relationships/image" Target="../media/image14.png"/><Relationship Id="rId20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19" Type="http://schemas.openxmlformats.org/officeDocument/2006/relationships/image" Target="../media/image15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slide" Target="slide4.xml"/><Relationship Id="rId21" Type="http://schemas.openxmlformats.org/officeDocument/2006/relationships/image" Target="../media/image19.png"/><Relationship Id="rId7" Type="http://schemas.openxmlformats.org/officeDocument/2006/relationships/slide" Target="slide3.xml"/><Relationship Id="rId12" Type="http://schemas.openxmlformats.org/officeDocument/2006/relationships/image" Target="../media/image16.png"/><Relationship Id="rId17" Type="http://schemas.openxmlformats.org/officeDocument/2006/relationships/slide" Target="slide28.xml"/><Relationship Id="rId2" Type="http://schemas.openxmlformats.org/officeDocument/2006/relationships/slide" Target="slide2.xml"/><Relationship Id="rId16" Type="http://schemas.openxmlformats.org/officeDocument/2006/relationships/image" Target="../media/image18.png"/><Relationship Id="rId20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24.xml"/><Relationship Id="rId5" Type="http://schemas.openxmlformats.org/officeDocument/2006/relationships/slide" Target="slide6.xml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19" Type="http://schemas.openxmlformats.org/officeDocument/2006/relationships/image" Target="../media/image19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slide" Target="slide4.xml"/><Relationship Id="rId21" Type="http://schemas.openxmlformats.org/officeDocument/2006/relationships/image" Target="../media/image23.png"/><Relationship Id="rId7" Type="http://schemas.openxmlformats.org/officeDocument/2006/relationships/slide" Target="slide3.xml"/><Relationship Id="rId12" Type="http://schemas.openxmlformats.org/officeDocument/2006/relationships/image" Target="../media/image20.png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image" Target="../media/image22.png"/><Relationship Id="rId20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32.xml"/><Relationship Id="rId5" Type="http://schemas.openxmlformats.org/officeDocument/2006/relationships/slide" Target="slide6.xml"/><Relationship Id="rId15" Type="http://schemas.openxmlformats.org/officeDocument/2006/relationships/image" Target="../media/image21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5.png"/><Relationship Id="rId18" Type="http://schemas.openxmlformats.org/officeDocument/2006/relationships/image" Target="../media/image22.png"/><Relationship Id="rId3" Type="http://schemas.openxmlformats.org/officeDocument/2006/relationships/slide" Target="slide4.xml"/><Relationship Id="rId21" Type="http://schemas.openxmlformats.org/officeDocument/2006/relationships/image" Target="../media/image26.png"/><Relationship Id="rId7" Type="http://schemas.openxmlformats.org/officeDocument/2006/relationships/slide" Target="slide3.xml"/><Relationship Id="rId12" Type="http://schemas.openxmlformats.org/officeDocument/2006/relationships/image" Target="../media/image24.png"/><Relationship Id="rId17" Type="http://schemas.openxmlformats.org/officeDocument/2006/relationships/slide" Target="slide47.xml"/><Relationship Id="rId2" Type="http://schemas.openxmlformats.org/officeDocument/2006/relationships/slide" Target="slide2.xml"/><Relationship Id="rId16" Type="http://schemas.openxmlformats.org/officeDocument/2006/relationships/image" Target="../media/image22.png"/><Relationship Id="rId20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43.xml"/><Relationship Id="rId5" Type="http://schemas.openxmlformats.org/officeDocument/2006/relationships/slide" Target="slide6.xml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19" Type="http://schemas.openxmlformats.org/officeDocument/2006/relationships/image" Target="../media/image26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0220627-ED1F-6AFB-4A17-FFA2FC0ED855}"/>
              </a:ext>
            </a:extLst>
          </p:cNvPr>
          <p:cNvSpPr/>
          <p:nvPr/>
        </p:nvSpPr>
        <p:spPr>
          <a:xfrm>
            <a:off x="3257354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FB3">
                  <a:alpha val="0"/>
                </a:srgbClr>
              </a:gs>
              <a:gs pos="17000">
                <a:srgbClr val="00FFB3">
                  <a:alpha val="76863"/>
                </a:srgbClr>
              </a:gs>
              <a:gs pos="35000">
                <a:srgbClr val="00FFB3">
                  <a:alpha val="30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1D65-465B-7094-7B2E-2932022F6627}"/>
              </a:ext>
            </a:extLst>
          </p:cNvPr>
          <p:cNvSpPr txBox="1"/>
          <p:nvPr/>
        </p:nvSpPr>
        <p:spPr>
          <a:xfrm>
            <a:off x="2828926" y="2262883"/>
            <a:ext cx="653416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spc="-300" dirty="0">
                <a:solidFill>
                  <a:schemeClr val="bg1"/>
                </a:solidFill>
                <a:latin typeface="Darker Grotesque SemiBold" pitchFamily="2" charset="0"/>
              </a:rPr>
              <a:t>Selenium</a:t>
            </a:r>
            <a:endParaRPr lang="en-GB" sz="13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6A33-293D-FC19-2338-F173D9899DF9}"/>
              </a:ext>
            </a:extLst>
          </p:cNvPr>
          <p:cNvSpPr txBox="1"/>
          <p:nvPr/>
        </p:nvSpPr>
        <p:spPr>
          <a:xfrm>
            <a:off x="5537962" y="4601098"/>
            <a:ext cx="111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spc="300">
                <a:solidFill>
                  <a:schemeClr val="bg1"/>
                </a:solidFill>
                <a:latin typeface="Darker Grotesque SemiBold" pitchFamily="2" charset="0"/>
              </a:defRPr>
            </a:lvl1pPr>
          </a:lstStyle>
          <a:p>
            <a:r>
              <a:rPr lang="en-US" sz="1200" dirty="0">
                <a:latin typeface="Darker Grotesque" pitchFamily="2" charset="0"/>
              </a:rPr>
              <a:t>Ajin Roch</a:t>
            </a:r>
          </a:p>
          <a:p>
            <a:r>
              <a:rPr lang="en-US" sz="1200" dirty="0">
                <a:latin typeface="Darker Grotesque" pitchFamily="2" charset="0"/>
              </a:rPr>
              <a:t>2024</a:t>
            </a:r>
            <a:endParaRPr lang="en-GB" sz="1200" dirty="0">
              <a:latin typeface="Darker Grotesque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B50715-1CB8-FCA7-E9A6-A211D9A9BF3A}"/>
              </a:ext>
            </a:extLst>
          </p:cNvPr>
          <p:cNvSpPr/>
          <p:nvPr/>
        </p:nvSpPr>
        <p:spPr>
          <a:xfrm>
            <a:off x="3524250" y="-1176741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!!menu_text">
            <a:extLst>
              <a:ext uri="{FF2B5EF4-FFF2-40B4-BE49-F238E27FC236}">
                <a16:creationId xmlns:a16="http://schemas.microsoft.com/office/drawing/2014/main" id="{85E52E97-FB36-894D-1A58-EE0CB50E89E9}"/>
              </a:ext>
            </a:extLst>
          </p:cNvPr>
          <p:cNvSpPr txBox="1"/>
          <p:nvPr/>
        </p:nvSpPr>
        <p:spPr>
          <a:xfrm>
            <a:off x="3717738" y="-663852"/>
            <a:ext cx="893514" cy="243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STATEMENT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1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199C8FF-2933-3264-309E-223B80384F5B}"/>
              </a:ext>
            </a:extLst>
          </p:cNvPr>
          <p:cNvSpPr/>
          <p:nvPr/>
        </p:nvSpPr>
        <p:spPr>
          <a:xfrm>
            <a:off x="4059720" y="-1019788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2CBEC8D6-0137-1A7B-48F1-CAD9CDF28104}"/>
              </a:ext>
            </a:extLst>
          </p:cNvPr>
          <p:cNvSpPr/>
          <p:nvPr/>
        </p:nvSpPr>
        <p:spPr>
          <a:xfrm>
            <a:off x="5555249" y="-83796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23517A0-B17A-750A-7ADD-053DE62E3B35}"/>
              </a:ext>
            </a:extLst>
          </p:cNvPr>
          <p:cNvSpPr/>
          <p:nvPr/>
        </p:nvSpPr>
        <p:spPr>
          <a:xfrm>
            <a:off x="6331901" y="-82849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116C8FE8-C6F1-4B81-BD9F-8F7DAE67AD63}"/>
              </a:ext>
            </a:extLst>
          </p:cNvPr>
          <p:cNvSpPr/>
          <p:nvPr/>
        </p:nvSpPr>
        <p:spPr>
          <a:xfrm>
            <a:off x="4797978" y="-83792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C243172D-71F6-04D3-1030-3A61B354F439}"/>
              </a:ext>
            </a:extLst>
          </p:cNvPr>
          <p:cNvSpPr/>
          <p:nvPr/>
        </p:nvSpPr>
        <p:spPr>
          <a:xfrm>
            <a:off x="7089223" y="-847354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Graphic 23">
            <a:hlinkClick r:id="rId7" action="ppaction://hlinksldjump"/>
            <a:extLst>
              <a:ext uri="{FF2B5EF4-FFF2-40B4-BE49-F238E27FC236}">
                <a16:creationId xmlns:a16="http://schemas.microsoft.com/office/drawing/2014/main" id="{0F9CE643-D4CF-1CB2-D428-34A64DD60E90}"/>
              </a:ext>
            </a:extLst>
          </p:cNvPr>
          <p:cNvSpPr/>
          <p:nvPr/>
        </p:nvSpPr>
        <p:spPr>
          <a:xfrm>
            <a:off x="7865579" y="-828493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0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504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6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295650" y="2449679"/>
            <a:ext cx="960070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Navigation Commands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15160" y="3589371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Navigate().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to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Navigate().</a:t>
            </a:r>
            <a:r>
              <a:rPr lang="en-GB" dirty="0">
                <a:solidFill>
                  <a:prstClr val="white"/>
                </a:solidFill>
              </a:rPr>
              <a:t>forward()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Navigate().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back()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Navigate().</a:t>
            </a:r>
            <a:r>
              <a:rPr lang="en-GB" dirty="0">
                <a:solidFill>
                  <a:prstClr val="white"/>
                </a:solidFill>
              </a:rPr>
              <a:t>refresh() 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12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432724" y="2449679"/>
            <a:ext cx="332655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Locator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3038478" y="3424692"/>
            <a:ext cx="61391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(By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.id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(By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.name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.tagname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.linkText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.partialLinktext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8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781376" y="2449679"/>
            <a:ext cx="262924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err="1">
                <a:solidFill>
                  <a:schemeClr val="bg1"/>
                </a:solidFill>
                <a:latin typeface="Darker Grotesque SemiBold"/>
              </a:rPr>
              <a:t>Xpath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234867" y="3236830"/>
            <a:ext cx="97222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lvl="1" algn="ctr"/>
            <a:r>
              <a:rPr lang="en-GB" sz="2200" dirty="0">
                <a:solidFill>
                  <a:srgbClr val="FFFF00"/>
                </a:solidFill>
              </a:rPr>
              <a:t>TYPES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2200" dirty="0">
                <a:solidFill>
                  <a:srgbClr val="00FF83"/>
                </a:solidFill>
              </a:rPr>
              <a:t>Absolute Path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/html/body/div[2]/div[1]/div/h4[1]/b/html[1]/body[1]/div[2]/div[1]/div[1]/h4[1]/b[1]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2200" dirty="0">
                <a:solidFill>
                  <a:srgbClr val="00FF83"/>
                </a:solidFill>
              </a:rPr>
              <a:t>Relative Path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The//div[@class='featured-box cloumnsize1']//h4[1]//b[1]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re are few axes methods commonly used in Selenium </a:t>
            </a:r>
            <a:r>
              <a:rPr lang="en-GB" dirty="0" err="1"/>
              <a:t>Webdriverlike</a:t>
            </a:r>
            <a:r>
              <a:rPr lang="en-GB" dirty="0"/>
              <a:t> child, parent, ancestor, sibling, preceding, self, etc.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</a:rPr>
              <a:t>Methods of </a:t>
            </a:r>
            <a:r>
              <a:rPr lang="en-GB" dirty="0" err="1">
                <a:solidFill>
                  <a:srgbClr val="FFFF00"/>
                </a:solidFill>
              </a:rPr>
              <a:t>Xpath</a:t>
            </a:r>
            <a:r>
              <a:rPr lang="en-GB" dirty="0">
                <a:solidFill>
                  <a:srgbClr val="FFFF00"/>
                </a:solidFill>
              </a:rPr>
              <a:t>: </a:t>
            </a:r>
            <a:r>
              <a:rPr lang="en-GB" dirty="0" err="1">
                <a:solidFill>
                  <a:srgbClr val="00FF83"/>
                </a:solidFill>
              </a:rPr>
              <a:t>contains,Starts-with,text</a:t>
            </a:r>
            <a:r>
              <a:rPr lang="en-GB" dirty="0">
                <a:solidFill>
                  <a:srgbClr val="00FF83"/>
                </a:solidFill>
              </a:rPr>
              <a:t>(),axes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rgbClr val="FFFF00"/>
                </a:solidFill>
              </a:rPr>
              <a:t>Xpath</a:t>
            </a:r>
            <a:r>
              <a:rPr lang="en-GB" dirty="0">
                <a:solidFill>
                  <a:srgbClr val="FFFF00"/>
                </a:solidFill>
              </a:rPr>
              <a:t>=/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tagname</a:t>
            </a:r>
            <a:r>
              <a:rPr lang="en-GB" dirty="0">
                <a:solidFill>
                  <a:schemeClr val="bg1"/>
                </a:solidFill>
              </a:rPr>
              <a:t>[@Attribute=‘value’]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7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76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883154" y="2449679"/>
            <a:ext cx="8425705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Form </a:t>
            </a:r>
            <a:r>
              <a:rPr kumimoji="0" lang="en-US" sz="8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WebElements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802640" y="3456898"/>
            <a:ext cx="105867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D022"/>
                </a:solidFill>
              </a:rPr>
              <a:t>Input box-</a:t>
            </a:r>
            <a:r>
              <a:rPr lang="en-GB" dirty="0">
                <a:solidFill>
                  <a:prstClr val="white"/>
                </a:solidFill>
              </a:rPr>
              <a:t>--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(By.id(“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U_id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”));</a:t>
            </a:r>
            <a:endParaRPr lang="en-GB" dirty="0">
              <a:solidFill>
                <a:prstClr val="white"/>
              </a:solidFill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D022"/>
                </a:solidFill>
              </a:rPr>
              <a:t>Checkbox</a:t>
            </a:r>
            <a:r>
              <a:rPr lang="en-GB" dirty="0">
                <a:solidFill>
                  <a:prstClr val="white"/>
                </a:solidFill>
              </a:rPr>
              <a:t>-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By.Xpath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(“//input[@type=‘checkbox’]”)).click();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Buttons 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---- 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rgbClr val="00FF83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click and submit 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options available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GB" dirty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DropDown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 ------- Select 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dropdownField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=new 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Sele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ct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(By.id(“”dropdown)));</a:t>
            </a:r>
            <a:endParaRPr lang="en-GB" dirty="0">
              <a:solidFill>
                <a:prstClr val="white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GB" dirty="0">
                <a:solidFill>
                  <a:prstClr val="white"/>
                </a:solidFill>
              </a:rPr>
              <a:t>Options available----</a:t>
            </a:r>
            <a:r>
              <a:rPr lang="en-GB" dirty="0">
                <a:solidFill>
                  <a:srgbClr val="00FF83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selectByIndex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(5);,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Selectbyvalue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(“Database”),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SelectbyVisibleText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();</a:t>
            </a:r>
          </a:p>
          <a:p>
            <a:pPr marL="1200150" lvl="2" indent="-285750">
              <a:buFont typeface="Wingdings" panose="05000000000000000000" pitchFamily="2" charset="2"/>
              <a:buChar char="v"/>
              <a:defRPr/>
            </a:pPr>
            <a:endParaRPr lang="en-GB" dirty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WindowHandling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 -- 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windowhandle</a:t>
            </a:r>
            <a:r>
              <a:rPr lang="en-GB" dirty="0">
                <a:solidFill>
                  <a:srgbClr val="00FF83"/>
                </a:solidFill>
                <a:sym typeface="Wingdings" panose="05000000000000000000" pitchFamily="2" charset="2"/>
              </a:rPr>
              <a:t>(),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set,switch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 to, action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srgbClr val="FFD022"/>
                </a:solidFill>
                <a:sym typeface="Wingdings" panose="05000000000000000000" pitchFamily="2" charset="2"/>
              </a:rPr>
              <a:t>FrameHandling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 --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driver.findElements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By.tagName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iframe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”)).size();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Ways to Ha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ndle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 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Iframe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 - 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driver.</a:t>
            </a:r>
            <a:r>
              <a:rPr lang="en-GB" spc="110" dirty="0" err="1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switchto</a:t>
            </a:r>
            <a:r>
              <a:rPr lang="en-GB" spc="110" dirty="0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().frame(0),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switchto.</a:t>
            </a:r>
            <a:r>
              <a:rPr lang="en-GB" spc="110" dirty="0" err="1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frame</a:t>
            </a:r>
            <a:r>
              <a:rPr lang="en-GB" spc="110" dirty="0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(“id of the element”)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,frame(“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webLement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”)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Alert handling-- 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switchTo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().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rgbClr val="00FF83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alert().dismiss()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,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accept()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,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gettext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(),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sendKeys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</a:t>
            </a:r>
            <a:endParaRPr kumimoji="0" lang="en-GB" b="0" i="0" u="none" strike="noStrike" kern="1200" cap="none" spc="11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8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0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38659" y="2449679"/>
            <a:ext cx="1151469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Mouse &amp; Keyboard Actions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3578562" y="3491148"/>
            <a:ext cx="50590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clickAndHold</a:t>
            </a:r>
            <a:r>
              <a:rPr lang="en-GB" dirty="0">
                <a:solidFill>
                  <a:prstClr val="white"/>
                </a:solidFill>
              </a:rPr>
              <a:t>()-----(</a:t>
            </a:r>
            <a:r>
              <a:rPr lang="en-GB" dirty="0">
                <a:solidFill>
                  <a:srgbClr val="FFFF00"/>
                </a:solidFill>
              </a:rPr>
              <a:t>Use with Actions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contextClick</a:t>
            </a:r>
            <a:r>
              <a:rPr lang="en-GB" dirty="0">
                <a:solidFill>
                  <a:prstClr val="white"/>
                </a:solidFill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doubleClick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dragAndDrop</a:t>
            </a:r>
            <a:r>
              <a:rPr lang="en-GB" dirty="0">
                <a:solidFill>
                  <a:prstClr val="white"/>
                </a:solidFill>
              </a:rPr>
              <a:t>(</a:t>
            </a:r>
            <a:r>
              <a:rPr lang="en-GB" dirty="0" err="1">
                <a:solidFill>
                  <a:prstClr val="white"/>
                </a:solidFill>
              </a:rPr>
              <a:t>source,target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dragAndDrop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source,x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-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offset,y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-offset)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KeyDown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modifier_key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keyUp</a:t>
            </a:r>
            <a:r>
              <a:rPr lang="en-GB" dirty="0">
                <a:solidFill>
                  <a:prstClr val="white"/>
                </a:solidFill>
              </a:rPr>
              <a:t>(modifier key)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moveByOffse</a:t>
            </a:r>
            <a:r>
              <a:rPr lang="en-GB" dirty="0">
                <a:solidFill>
                  <a:prstClr val="white"/>
                </a:solidFill>
              </a:rPr>
              <a:t>t(x-</a:t>
            </a:r>
            <a:r>
              <a:rPr lang="en-GB" dirty="0" err="1">
                <a:solidFill>
                  <a:prstClr val="white"/>
                </a:solidFill>
              </a:rPr>
              <a:t>offset,y</a:t>
            </a:r>
            <a:r>
              <a:rPr lang="en-GB" dirty="0">
                <a:solidFill>
                  <a:prstClr val="white"/>
                </a:solidFill>
              </a:rPr>
              <a:t>-offset)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moveToElement</a:t>
            </a:r>
            <a:r>
              <a:rPr lang="en-GB" dirty="0">
                <a:solidFill>
                  <a:prstClr val="white"/>
                </a:solidFill>
              </a:rPr>
              <a:t>(</a:t>
            </a:r>
            <a:r>
              <a:rPr lang="en-GB" dirty="0" err="1">
                <a:solidFill>
                  <a:prstClr val="white"/>
                </a:solidFill>
              </a:rPr>
              <a:t>toElement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Release()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0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85FD4AE-4218-6807-B8E5-CB544A7E8840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BF51E8-E42E-2370-1907-294C0E294FFF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!!menu_text">
            <a:extLst>
              <a:ext uri="{FF2B5EF4-FFF2-40B4-BE49-F238E27FC236}">
                <a16:creationId xmlns:a16="http://schemas.microsoft.com/office/drawing/2014/main" id="{49C45112-06B5-D467-6D2C-91990F1A0ECA}"/>
              </a:ext>
            </a:extLst>
          </p:cNvPr>
          <p:cNvSpPr txBox="1"/>
          <p:nvPr/>
        </p:nvSpPr>
        <p:spPr>
          <a:xfrm>
            <a:off x="3922760" y="866372"/>
            <a:ext cx="48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WHY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C8D57A28-B11A-D3CB-423A-DFE873054D46}"/>
              </a:ext>
            </a:extLst>
          </p:cNvPr>
          <p:cNvSpPr/>
          <p:nvPr/>
        </p:nvSpPr>
        <p:spPr>
          <a:xfrm>
            <a:off x="4059720" y="510436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7F2D61C-4562-05B6-DA5F-74BEBF300BD5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9E4C021-4ABB-8BA6-AB13-58BDEA211984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17943D31-21D5-41F9-4F55-D107EC31DEBE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A4682863-5138-CA2A-A3DE-1B1CE066AB57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99840-5C9A-F7BE-E2D5-F0D856354234}"/>
              </a:ext>
            </a:extLst>
          </p:cNvPr>
          <p:cNvSpPr txBox="1"/>
          <p:nvPr/>
        </p:nvSpPr>
        <p:spPr>
          <a:xfrm>
            <a:off x="2495193" y="2365558"/>
            <a:ext cx="7201613" cy="311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Core functionality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GUI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DB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Usability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Regression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Sanity 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Cross Browser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E2E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Business Process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endParaRPr lang="en-GB" sz="1600" spc="-150" dirty="0">
              <a:solidFill>
                <a:prstClr val="white"/>
              </a:solidFill>
              <a:latin typeface="Darker Grotesque SemiBold"/>
            </a:endParaRPr>
          </a:p>
          <a:p>
            <a:pPr marL="685800" indent="-685800">
              <a:lnSpc>
                <a:spcPct val="60000"/>
              </a:lnSpc>
              <a:buFont typeface="Wingdings" panose="05000000000000000000" pitchFamily="2" charset="2"/>
              <a:buChar char="v"/>
              <a:defRPr/>
            </a:pPr>
            <a:endParaRPr lang="en-GB" sz="5400" spc="-150" dirty="0">
              <a:solidFill>
                <a:prstClr val="white"/>
              </a:solidFill>
              <a:latin typeface="Darker Grotesque Semi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21B8F-3E19-C1B8-77BE-0FC12A18A2E4}"/>
              </a:ext>
            </a:extLst>
          </p:cNvPr>
          <p:cNvGrpSpPr/>
          <p:nvPr/>
        </p:nvGrpSpPr>
        <p:grpSpPr>
          <a:xfrm>
            <a:off x="2729545" y="4660178"/>
            <a:ext cx="1843281" cy="682220"/>
            <a:chOff x="661888" y="3503215"/>
            <a:chExt cx="1843281" cy="6822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F49737-E106-8F76-A800-73727B82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5975" r="5975"/>
            <a:stretch/>
          </p:blipFill>
          <p:spPr>
            <a:xfrm>
              <a:off x="661888" y="3503215"/>
              <a:ext cx="682220" cy="682220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EECB64-518E-850F-FFC7-D0F5F0FA6ACA}"/>
                </a:ext>
              </a:extLst>
            </p:cNvPr>
            <p:cNvSpPr txBox="1"/>
            <p:nvPr/>
          </p:nvSpPr>
          <p:spPr>
            <a:xfrm>
              <a:off x="1406150" y="3644270"/>
              <a:ext cx="10990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00" spc="110">
                  <a:solidFill>
                    <a:schemeClr val="bg1"/>
                  </a:solidFill>
                  <a:latin typeface="Darker Grotesque" pitchFamily="2" charset="0"/>
                </a:defRPr>
              </a:lvl1pPr>
            </a:lstStyle>
            <a:p>
              <a:pPr algn="l"/>
              <a:r>
                <a:rPr lang="en-US" dirty="0"/>
                <a:t>Jason Huggins</a:t>
              </a:r>
              <a:endParaRPr lang="en-GB" dirty="0"/>
            </a:p>
          </p:txBody>
        </p:sp>
      </p:grpSp>
      <p:pic>
        <p:nvPicPr>
          <p:cNvPr id="6" name="Graphic 5">
            <a:hlinkClick r:id="rId9" action="ppaction://hlinksldjump"/>
            <a:extLst>
              <a:ext uri="{FF2B5EF4-FFF2-40B4-BE49-F238E27FC236}">
                <a16:creationId xmlns:a16="http://schemas.microsoft.com/office/drawing/2014/main" id="{B12B8E43-40D3-C82D-8DA0-B40A3ACD8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8.33333E-7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049060" y="2449679"/>
            <a:ext cx="809388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Table and calendar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2FB87-7471-7B75-5CE0-00821444B5E2}"/>
              </a:ext>
            </a:extLst>
          </p:cNvPr>
          <p:cNvSpPr txBox="1"/>
          <p:nvPr/>
        </p:nvSpPr>
        <p:spPr>
          <a:xfrm>
            <a:off x="963921" y="3647791"/>
            <a:ext cx="10264157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Get the XPath of Calendar.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Navigate to the desired Year and Month by comparing the current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WebElement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 value with your expected.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 You can use Text values of Year and Month after you reach Calendar element.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Take all td elements in a List for that Year and Month.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Loop through the element and click when your expected date matches with the element in the List.</a:t>
            </a:r>
          </a:p>
          <a:p>
            <a:pPr algn="l" fontAlgn="base"/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-apple-system"/>
              </a:rPr>
              <a:t>You might have to apply your logic for specific requirements but this logic to get dates will always work.</a:t>
            </a:r>
          </a:p>
        </p:txBody>
      </p:sp>
    </p:spTree>
    <p:extLst>
      <p:ext uri="{BB962C8B-B14F-4D97-AF65-F5344CB8AC3E}">
        <p14:creationId xmlns:p14="http://schemas.microsoft.com/office/powerpoint/2010/main" val="327084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0499" y="2449679"/>
            <a:ext cx="12111009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Java script a</a:t>
            </a:r>
            <a:r>
              <a:rPr lang="en-US" sz="8000" kern="0" dirty="0" err="1">
                <a:solidFill>
                  <a:schemeClr val="bg1"/>
                </a:solidFill>
                <a:latin typeface="Darker Grotesque SemiBold"/>
              </a:rPr>
              <a:t>nd</a:t>
            </a: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 Synchronized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668148" y="3310570"/>
            <a:ext cx="88798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B0F0"/>
                </a:solidFill>
              </a:rPr>
              <a:t>Unconditional wait: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chemeClr val="bg1"/>
                </a:solidFill>
              </a:rPr>
              <a:t>Thread.sleep</a:t>
            </a:r>
            <a:r>
              <a:rPr lang="en-GB" dirty="0">
                <a:solidFill>
                  <a:schemeClr val="bg1"/>
                </a:solidFill>
              </a:rPr>
              <a:t>();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B0F0"/>
                </a:solidFill>
              </a:rPr>
              <a:t>Conditional wait: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D6364"/>
                </a:solidFill>
              </a:rPr>
              <a:t>Implicit wait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Tells web driver to wait before throwing “No such Element </a:t>
            </a:r>
            <a:r>
              <a:rPr lang="en-GB" dirty="0" err="1">
                <a:solidFill>
                  <a:schemeClr val="bg1"/>
                </a:solidFill>
              </a:rPr>
              <a:t>Esception</a:t>
            </a:r>
            <a:r>
              <a:rPr lang="en-GB" dirty="0">
                <a:solidFill>
                  <a:schemeClr val="bg1"/>
                </a:solidFill>
              </a:rPr>
              <a:t>”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Syntax:---</a:t>
            </a:r>
            <a:r>
              <a:rPr lang="en-GB" dirty="0" err="1">
                <a:solidFill>
                  <a:schemeClr val="bg1"/>
                </a:solidFill>
              </a:rPr>
              <a:t>driver.manage</a:t>
            </a:r>
            <a:r>
              <a:rPr lang="en-GB" dirty="0">
                <a:solidFill>
                  <a:schemeClr val="bg1"/>
                </a:solidFill>
              </a:rPr>
              <a:t>().</a:t>
            </a:r>
            <a:r>
              <a:rPr lang="en-GB" dirty="0" err="1">
                <a:solidFill>
                  <a:schemeClr val="bg1"/>
                </a:solidFill>
              </a:rPr>
              <a:t>timesout</a:t>
            </a:r>
            <a:r>
              <a:rPr lang="en-GB" dirty="0">
                <a:solidFill>
                  <a:schemeClr val="bg1"/>
                </a:solidFill>
              </a:rPr>
              <a:t>().</a:t>
            </a:r>
            <a:r>
              <a:rPr lang="en-GB" dirty="0" err="1">
                <a:solidFill>
                  <a:srgbClr val="FFD022"/>
                </a:solidFill>
              </a:rPr>
              <a:t>implicitlyWait</a:t>
            </a:r>
            <a:r>
              <a:rPr lang="en-GB" dirty="0">
                <a:solidFill>
                  <a:schemeClr val="bg1"/>
                </a:solidFill>
              </a:rPr>
              <a:t>(10.TimeUnit.Seconds);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D6364"/>
                </a:solidFill>
              </a:rPr>
              <a:t>Explicit wait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Wait for certain conditions throw “</a:t>
            </a:r>
            <a:r>
              <a:rPr lang="en-GB" dirty="0" err="1">
                <a:solidFill>
                  <a:schemeClr val="bg1"/>
                </a:solidFill>
              </a:rPr>
              <a:t>ElementNotVisibleException</a:t>
            </a:r>
            <a:r>
              <a:rPr lang="en-GB" dirty="0">
                <a:solidFill>
                  <a:schemeClr val="bg1"/>
                </a:solidFill>
              </a:rPr>
              <a:t>”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Method---</a:t>
            </a:r>
            <a:r>
              <a:rPr lang="en-GB" dirty="0" err="1">
                <a:solidFill>
                  <a:srgbClr val="FFD022"/>
                </a:solidFill>
              </a:rPr>
              <a:t>WebDriverWait</a:t>
            </a:r>
            <a:endParaRPr lang="en-GB" dirty="0">
              <a:solidFill>
                <a:srgbClr val="FFD022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D6364"/>
                </a:solidFill>
              </a:rPr>
              <a:t>Fluent wait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Method----</a:t>
            </a:r>
            <a:r>
              <a:rPr lang="en-GB" dirty="0" err="1">
                <a:solidFill>
                  <a:srgbClr val="FFD022"/>
                </a:solidFill>
              </a:rPr>
              <a:t>FluentWait</a:t>
            </a:r>
            <a:r>
              <a:rPr lang="en-GB" dirty="0">
                <a:solidFill>
                  <a:schemeClr val="bg1"/>
                </a:solidFill>
              </a:rPr>
              <a:t>&lt;</a:t>
            </a:r>
            <a:r>
              <a:rPr lang="en-GB" dirty="0" err="1">
                <a:solidFill>
                  <a:schemeClr val="bg1"/>
                </a:solidFill>
              </a:rPr>
              <a:t>Webdriver</a:t>
            </a:r>
            <a:r>
              <a:rPr lang="en-GB" dirty="0">
                <a:solidFill>
                  <a:schemeClr val="bg1"/>
                </a:solidFill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2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761329" y="2449679"/>
            <a:ext cx="866936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TestNG-Annotations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381760" y="3429000"/>
            <a:ext cx="9428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@Test-</a:t>
            </a:r>
            <a:r>
              <a:rPr lang="en-GB" dirty="0">
                <a:solidFill>
                  <a:prstClr val="white"/>
                </a:solidFill>
              </a:rPr>
              <a:t>---Part of our Test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@BeforeMethod-</a:t>
            </a:r>
            <a:r>
              <a:rPr lang="en-GB" dirty="0">
                <a:solidFill>
                  <a:prstClr val="white"/>
                </a:solidFill>
              </a:rPr>
              <a:t>---will be executed before each @Test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@AfterMethod-</a:t>
            </a:r>
            <a:r>
              <a:rPr lang="en-GB" dirty="0">
                <a:solidFill>
                  <a:prstClr val="white"/>
                </a:solidFill>
              </a:rPr>
              <a:t>--After execution of @Test method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@BeforeClass-</a:t>
            </a:r>
            <a:r>
              <a:rPr lang="en-GB" dirty="0">
                <a:solidFill>
                  <a:prstClr val="white"/>
                </a:solidFill>
              </a:rPr>
              <a:t>--will be executed before first @Test method and once only per class.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@AfterClass-</a:t>
            </a:r>
            <a:r>
              <a:rPr lang="en-GB" dirty="0">
                <a:solidFill>
                  <a:prstClr val="white"/>
                </a:solidFill>
              </a:rPr>
              <a:t>--Same like @BeforTest but will occur after @Test.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@BeforeTest-</a:t>
            </a:r>
            <a:r>
              <a:rPr lang="en-GB" dirty="0">
                <a:solidFill>
                  <a:prstClr val="white"/>
                </a:solidFill>
              </a:rPr>
              <a:t>--will be executed before any @Test method, which are in &lt;test&gt; tag in testing.xml file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@AfterTest-</a:t>
            </a:r>
            <a:r>
              <a:rPr lang="en-GB" dirty="0">
                <a:solidFill>
                  <a:prstClr val="white"/>
                </a:solidFill>
              </a:rPr>
              <a:t>--Same like @BeforeTest but after @Test method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@BeforeSuite-</a:t>
            </a:r>
            <a:r>
              <a:rPr lang="en-GB" dirty="0">
                <a:solidFill>
                  <a:prstClr val="white"/>
                </a:solidFill>
              </a:rPr>
              <a:t>--will run before all suites from test.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@AfterSuite-</a:t>
            </a:r>
            <a:r>
              <a:rPr lang="en-GB" dirty="0">
                <a:solidFill>
                  <a:prstClr val="white"/>
                </a:solidFill>
              </a:rPr>
              <a:t>--will start running when execution of all tests executed from current test suites.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2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0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907197" y="2449679"/>
            <a:ext cx="8377614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Attributes of </a:t>
            </a: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@Test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892629" y="3491148"/>
            <a:ext cx="10406742" cy="2893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description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dependsOnMethod</a:t>
            </a:r>
            <a:r>
              <a:rPr lang="en-GB" dirty="0">
                <a:solidFill>
                  <a:prstClr val="white"/>
                </a:solidFill>
              </a:rPr>
              <a:t>={method1,method2})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priority</a:t>
            </a:r>
            <a:r>
              <a:rPr lang="en-GB" dirty="0">
                <a:solidFill>
                  <a:prstClr val="white"/>
                </a:solidFill>
              </a:rPr>
              <a:t>=1)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0FFB3"/>
                </a:solidFill>
              </a:rPr>
              <a:t>Hints: </a:t>
            </a:r>
            <a:r>
              <a:rPr lang="en-GB" dirty="0">
                <a:solidFill>
                  <a:prstClr val="white"/>
                </a:solidFill>
              </a:rPr>
              <a:t>Default priority=</a:t>
            </a:r>
            <a:r>
              <a:rPr lang="en-GB" dirty="0">
                <a:solidFill>
                  <a:srgbClr val="92D050"/>
                </a:solidFill>
              </a:rPr>
              <a:t>0</a:t>
            </a:r>
            <a:r>
              <a:rPr lang="en-GB" dirty="0">
                <a:solidFill>
                  <a:prstClr val="white"/>
                </a:solidFill>
              </a:rPr>
              <a:t>,max=</a:t>
            </a:r>
            <a:r>
              <a:rPr lang="en-GB" dirty="0">
                <a:solidFill>
                  <a:srgbClr val="92D050"/>
                </a:solidFill>
              </a:rPr>
              <a:t>5000</a:t>
            </a:r>
            <a:r>
              <a:rPr lang="en-GB" dirty="0">
                <a:solidFill>
                  <a:prstClr val="white"/>
                </a:solidFill>
              </a:rPr>
              <a:t>,min=</a:t>
            </a:r>
            <a:r>
              <a:rPr lang="en-GB" dirty="0">
                <a:solidFill>
                  <a:srgbClr val="92D050"/>
                </a:solidFill>
              </a:rPr>
              <a:t>-5000</a:t>
            </a:r>
            <a:r>
              <a:rPr lang="en-GB" dirty="0">
                <a:solidFill>
                  <a:prstClr val="white"/>
                </a:solidFill>
              </a:rPr>
              <a:t>,Run seq.=</a:t>
            </a:r>
            <a:r>
              <a:rPr lang="en-GB" dirty="0">
                <a:solidFill>
                  <a:srgbClr val="92D050"/>
                </a:solidFill>
              </a:rPr>
              <a:t>Alphabetical order</a:t>
            </a:r>
            <a:r>
              <a:rPr lang="en-GB" dirty="0">
                <a:solidFill>
                  <a:prstClr val="white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enabled</a:t>
            </a:r>
            <a:r>
              <a:rPr lang="en-GB" dirty="0">
                <a:solidFill>
                  <a:prstClr val="white"/>
                </a:solidFill>
              </a:rPr>
              <a:t>=true)---we shall skip any if needed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groups</a:t>
            </a:r>
            <a:r>
              <a:rPr lang="en-GB" dirty="0">
                <a:solidFill>
                  <a:prstClr val="white"/>
                </a:solidFill>
              </a:rPr>
              <a:t>={“GroupName”})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timeou</a:t>
            </a:r>
            <a:r>
              <a:rPr lang="en-GB" dirty="0">
                <a:solidFill>
                  <a:prstClr val="white"/>
                </a:solidFill>
              </a:rPr>
              <a:t>t=500)---To Avoid failures in test cases.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0FFB3"/>
                </a:solidFill>
              </a:rPr>
              <a:t>Advantage</a:t>
            </a:r>
            <a:r>
              <a:rPr lang="en-GB" dirty="0">
                <a:solidFill>
                  <a:prstClr val="white"/>
                </a:solidFill>
              </a:rPr>
              <a:t> of TestNG.xml file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Parallel execution, prioritization</a:t>
            </a:r>
            <a:r>
              <a:rPr lang="en-GB" dirty="0">
                <a:solidFill>
                  <a:srgbClr val="FFC000"/>
                </a:solidFill>
              </a:rPr>
              <a:t>, @parameters</a:t>
            </a:r>
            <a:r>
              <a:rPr lang="en-GB" dirty="0">
                <a:solidFill>
                  <a:prstClr val="white"/>
                </a:solidFill>
              </a:rPr>
              <a:t>—Parametrization oi Test cases.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Data-driven test using </a:t>
            </a:r>
            <a:r>
              <a:rPr lang="en-GB" dirty="0">
                <a:solidFill>
                  <a:srgbClr val="FFC000"/>
                </a:solidFill>
              </a:rPr>
              <a:t>@DataProvider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798462" y="2449679"/>
            <a:ext cx="6595075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@DataProvider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A50B84-8EBA-7518-2691-44B7A6B1F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92676"/>
              </p:ext>
            </p:extLst>
          </p:nvPr>
        </p:nvGraphicFramePr>
        <p:xfrm>
          <a:off x="1304476" y="3449835"/>
          <a:ext cx="9583046" cy="2687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791523">
                  <a:extLst>
                    <a:ext uri="{9D8B030D-6E8A-4147-A177-3AD203B41FA5}">
                      <a16:colId xmlns:a16="http://schemas.microsoft.com/office/drawing/2014/main" val="3933018905"/>
                    </a:ext>
                  </a:extLst>
                </a:gridCol>
                <a:gridCol w="4791523">
                  <a:extLst>
                    <a:ext uri="{9D8B030D-6E8A-4147-A177-3AD203B41FA5}">
                      <a16:colId xmlns:a16="http://schemas.microsoft.com/office/drawing/2014/main" val="78160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Create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Create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9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2"/>
                          </a:solidFill>
                        </a:rPr>
                        <a:t>@Test(dataProvider</a:t>
                      </a:r>
                      <a:r>
                        <a:rPr lang="en-GB" sz="2000" dirty="0">
                          <a:solidFill>
                            <a:srgbClr val="FFC000"/>
                          </a:solidFill>
                        </a:rPr>
                        <a:t>=“LoginData”)</a:t>
                      </a:r>
                    </a:p>
                    <a:p>
                      <a:endParaRPr lang="en-GB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Public void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dataProviderTest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(String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username,String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 password){</a:t>
                      </a:r>
                    </a:p>
                    <a:p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System.out.println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(“Test started”);</a:t>
                      </a:r>
                    </a:p>
                    <a:p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System.out.println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(username);</a:t>
                      </a:r>
                    </a:p>
                    <a:p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System.out.println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(password);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2"/>
                          </a:solidFill>
                        </a:rPr>
                        <a:t>@DataProvider—(returns array of Objects)</a:t>
                      </a:r>
                    </a:p>
                    <a:p>
                      <a:endParaRPr lang="en-GB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@DataProvider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(name=“</a:t>
                      </a: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LoginData”)</a:t>
                      </a:r>
                    </a:p>
                    <a:p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public static Object[][]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loginData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(){</a:t>
                      </a:r>
                    </a:p>
                    <a:p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Return new Object[][]{{“user1”,”pass1”},{“user2”,”pass2”}}}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76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:a16="http://schemas.microsoft.com/office/drawing/2014/main" id="{42B6EAED-E9AA-51E6-99E3-363AEA24E3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FB3">
                  <a:alpha val="0"/>
                </a:srgbClr>
              </a:gs>
              <a:gs pos="17000">
                <a:srgbClr val="00FFB3">
                  <a:alpha val="76863"/>
                </a:srgbClr>
              </a:gs>
              <a:gs pos="35000">
                <a:srgbClr val="00FFB3">
                  <a:alpha val="30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CE6012-633D-36B5-A865-AEBD20CD2467}"/>
              </a:ext>
            </a:extLst>
          </p:cNvPr>
          <p:cNvSpPr/>
          <p:nvPr/>
        </p:nvSpPr>
        <p:spPr>
          <a:xfrm>
            <a:off x="3524249" y="262462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339EDF6C-4D5D-CA07-A9A7-336C3F6C4E0D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!!menu_text">
            <a:extLst>
              <a:ext uri="{FF2B5EF4-FFF2-40B4-BE49-F238E27FC236}">
                <a16:creationId xmlns:a16="http://schemas.microsoft.com/office/drawing/2014/main" id="{5F20203C-04CC-5C00-8141-0370ECEBC79D}"/>
              </a:ext>
            </a:extLst>
          </p:cNvPr>
          <p:cNvSpPr txBox="1"/>
          <p:nvPr/>
        </p:nvSpPr>
        <p:spPr>
          <a:xfrm>
            <a:off x="4152739" y="866372"/>
            <a:ext cx="1519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 err="1">
                <a:solidFill>
                  <a:schemeClr val="bg1"/>
                </a:solidFill>
                <a:latin typeface="Darker Grotesque" pitchFamily="2" charset="0"/>
              </a:rPr>
              <a:t>Browser&amp;Navigation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6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81CC26D-B6F2-4A83-6F49-59B03096992C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B6959548-1F51-0FD1-ABE4-B3B057E6626E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07EAF4C1-AF66-843B-5616-C3400C80B3FA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0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75D7BE18-14BB-E9C1-D1A9-1F2DFA1418AF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A5D24F-D95F-7547-B64A-A439C56BF492}"/>
              </a:ext>
            </a:extLst>
          </p:cNvPr>
          <p:cNvGrpSpPr/>
          <p:nvPr/>
        </p:nvGrpSpPr>
        <p:grpSpPr>
          <a:xfrm>
            <a:off x="1979410" y="1494070"/>
            <a:ext cx="8265159" cy="4227600"/>
            <a:chOff x="1979410" y="1494070"/>
            <a:chExt cx="8265159" cy="42276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9D03ADCB-65CA-F790-2B6E-47295CD52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71A5570-1DF5-99BC-C9EB-1104EBAC9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2" name="!!hex_A">
              <a:extLst>
                <a:ext uri="{FF2B5EF4-FFF2-40B4-BE49-F238E27FC236}">
                  <a16:creationId xmlns:a16="http://schemas.microsoft.com/office/drawing/2014/main" id="{6BEDD325-6FED-F63C-833B-05CD8089F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2C4C8BC-94E3-1F6D-2275-D96E9B1DE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A36E2AB-E1E2-FE68-FE10-D7F23E309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2D96F3-F656-2B3B-AA6B-4885421FA0C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982B85-0F9A-DFB6-EFA8-3DBBA2717896}"/>
                </a:ext>
              </a:extLst>
            </p:cNvPr>
            <p:cNvCxnSpPr>
              <a:cxnSpLocks/>
              <a:stCxn id="10" idx="0"/>
              <a:endCxn id="11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7E0B10-31AE-6BE5-804F-FC6E868B1C86}"/>
                </a:ext>
              </a:extLst>
            </p:cNvPr>
            <p:cNvCxnSpPr>
              <a:cxnSpLocks/>
              <a:stCxn id="10" idx="1"/>
              <a:endCxn id="14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C81DCE-4E87-EB1A-55CD-E7984DE2908A}"/>
                </a:ext>
              </a:extLst>
            </p:cNvPr>
            <p:cNvCxnSpPr>
              <a:cxnSpLocks/>
              <a:stCxn id="10" idx="2"/>
              <a:endCxn id="13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E8C7974-4E64-FC78-071F-D3808DBD6ADD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AB5BBC-B96C-9484-7F77-31F212306A31}"/>
                </a:ext>
              </a:extLst>
            </p:cNvPr>
            <p:cNvSpPr txBox="1"/>
            <p:nvPr/>
          </p:nvSpPr>
          <p:spPr>
            <a:xfrm>
              <a:off x="1979410" y="1494070"/>
              <a:ext cx="8265159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Browser  | Navigation |Locator 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A29254-1958-182D-CC14-E7295B3CCCE6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F0385BD-7F04-0416-12D2-8DAFFF361D20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2E83AF5-4CDE-1B3F-4AC0-D13D6F3FF70D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494A11-0591-1F7C-03A0-0EEFF58903A7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A9E594-6EBF-A4CA-E8A8-3C5CCD241F1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46BF812-931A-F9D0-C71D-1FBE62585B37}"/>
                </a:ext>
              </a:extLst>
            </p:cNvPr>
            <p:cNvCxnSpPr>
              <a:cxnSpLocks/>
              <a:stCxn id="126" idx="2"/>
              <a:endCxn id="10" idx="4"/>
            </p:cNvCxnSpPr>
            <p:nvPr/>
          </p:nvCxnSpPr>
          <p:spPr>
            <a:xfrm flipH="1">
              <a:off x="5627718" y="2201956"/>
              <a:ext cx="484272" cy="397244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1D5C76-989D-BD09-10CC-98C877C30A02}"/>
                </a:ext>
              </a:extLst>
            </p:cNvPr>
            <p:cNvCxnSpPr>
              <a:cxnSpLocks/>
              <a:stCxn id="126" idx="2"/>
              <a:endCxn id="10" idx="5"/>
            </p:cNvCxnSpPr>
            <p:nvPr/>
          </p:nvCxnSpPr>
          <p:spPr>
            <a:xfrm>
              <a:off x="6111990" y="2201956"/>
              <a:ext cx="468836" cy="397244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27FCF6FE-E91E-1411-68DA-704BD4D7A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8352" y="2920361"/>
            <a:ext cx="927277" cy="927277"/>
          </a:xfrm>
          <a:prstGeom prst="rect">
            <a:avLst/>
          </a:prstGeom>
          <a:effectLst>
            <a:glow rad="419100"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2EAB87F-4EE9-A725-36D8-16793860A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4797" y="496044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0" name="Section Zoom 49">
                <a:extLst>
                  <a:ext uri="{FF2B5EF4-FFF2-40B4-BE49-F238E27FC236}">
                    <a16:creationId xmlns:a16="http://schemas.microsoft.com/office/drawing/2014/main" id="{1A029812-2364-00DA-850E-DD76D3C1E0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7022207"/>
                  </p:ext>
                </p:extLst>
              </p:nvPr>
            </p:nvGraphicFramePr>
            <p:xfrm>
              <a:off x="3763868" y="3233375"/>
              <a:ext cx="790180" cy="466164"/>
            </p:xfrm>
            <a:graphic>
              <a:graphicData uri="http://schemas.microsoft.com/office/powerpoint/2016/sectionzoom">
                <psez:sectionZm>
                  <psez:sectionZmObj sectionId="{962BF174-78BC-4E4C-BB03-F43F9170BAFF}">
                    <psez:zmPr id="{BCF59C60-0DB0-4CD7-9665-F89C6278A6BE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90180" cy="46616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0" name="Section Zoom 4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A029812-2364-00DA-850E-DD76D3C1E0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3868" y="3233375"/>
                <a:ext cx="790180" cy="466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2" name="Section Zoom 51">
                <a:extLst>
                  <a:ext uri="{FF2B5EF4-FFF2-40B4-BE49-F238E27FC236}">
                    <a16:creationId xmlns:a16="http://schemas.microsoft.com/office/drawing/2014/main" id="{16827B07-FF70-BD35-6021-40A3AAF556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293476"/>
                  </p:ext>
                </p:extLst>
              </p:nvPr>
            </p:nvGraphicFramePr>
            <p:xfrm>
              <a:off x="4710015" y="4995564"/>
              <a:ext cx="791609" cy="445280"/>
            </p:xfrm>
            <a:graphic>
              <a:graphicData uri="http://schemas.microsoft.com/office/powerpoint/2016/sectionzoom">
                <psez:sectionZm>
                  <psez:sectionZmObj sectionId="{D0C4EE4C-7A26-40FB-816A-1D904E15BFA3}">
                    <psez:zmPr id="{53EFAE59-EB45-4B0A-8252-5FF5F26D480F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91609" cy="4452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2" name="Section Zoom 5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6827B07-FF70-BD35-6021-40A3AAF556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0015" y="4995564"/>
                <a:ext cx="791609" cy="4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533EFA9A-3A48-9FEF-59E2-36C8BBE03B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0214720"/>
                  </p:ext>
                </p:extLst>
              </p:nvPr>
            </p:nvGraphicFramePr>
            <p:xfrm>
              <a:off x="6673876" y="4972019"/>
              <a:ext cx="830694" cy="467265"/>
            </p:xfrm>
            <a:graphic>
              <a:graphicData uri="http://schemas.microsoft.com/office/powerpoint/2016/sectionzoom">
                <psez:sectionZm>
                  <psez:sectionZmObj sectionId="{5A37DC11-D466-4EE7-B114-E41C17B70555}">
                    <psez:zmPr id="{85DD3ED6-3DF2-4D17-B632-758BC7DF94DC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0694" cy="46726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33EFA9A-3A48-9FEF-59E2-36C8BBE03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3876" y="4972019"/>
                <a:ext cx="830694" cy="46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7041616-5009-C623-8DCA-D230D11CC4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2931392"/>
                  </p:ext>
                </p:extLst>
              </p:nvPr>
            </p:nvGraphicFramePr>
            <p:xfrm>
              <a:off x="7706973" y="3197386"/>
              <a:ext cx="882867" cy="496613"/>
            </p:xfrm>
            <a:graphic>
              <a:graphicData uri="http://schemas.microsoft.com/office/powerpoint/2016/sectionzoom">
                <psez:sectionZm>
                  <psez:sectionZmObj sectionId="{7D5C683F-C34E-4E29-8D45-CA663741DDF1}">
                    <psez:zmPr id="{99647EB6-9932-47C5-8E1A-4129C77AE847}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2867" cy="49661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A7041616-5009-C623-8DCA-D230D11CC4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6973" y="3197386"/>
                <a:ext cx="882867" cy="4966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10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00299 0.12754 " pathEditMode="relative" rAng="0" ptsTypes="AA">
                                      <p:cBhvr>
                                        <p:cTn id="11" dur="14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63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0026 0.11459 " pathEditMode="relative" rAng="0" ptsTypes="AA">
                                      <p:cBhvr>
                                        <p:cTn id="13" dur="13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3356 " pathEditMode="relative" rAng="0" ptsTypes="AA">
                                      <p:cBhvr>
                                        <p:cTn id="15" dur="14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00117 0.11551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76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0039 0.11274 " pathEditMode="relative" rAng="0" ptsTypes="AA">
                                      <p:cBhvr>
                                        <p:cTn id="19" dur="14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61341" y="2449679"/>
            <a:ext cx="1206933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TestNG Report &amp; screenshot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975DEA-95E7-B2CA-BDBB-7C0364FFB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46845"/>
              </p:ext>
            </p:extLst>
          </p:nvPr>
        </p:nvGraphicFramePr>
        <p:xfrm>
          <a:off x="228599" y="3491148"/>
          <a:ext cx="11778342" cy="3302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82887">
                  <a:extLst>
                    <a:ext uri="{9D8B030D-6E8A-4147-A177-3AD203B41FA5}">
                      <a16:colId xmlns:a16="http://schemas.microsoft.com/office/drawing/2014/main" val="137612146"/>
                    </a:ext>
                  </a:extLst>
                </a:gridCol>
                <a:gridCol w="3269341">
                  <a:extLst>
                    <a:ext uri="{9D8B030D-6E8A-4147-A177-3AD203B41FA5}">
                      <a16:colId xmlns:a16="http://schemas.microsoft.com/office/drawing/2014/main" val="3597765043"/>
                    </a:ext>
                  </a:extLst>
                </a:gridCol>
                <a:gridCol w="3926114">
                  <a:extLst>
                    <a:ext uri="{9D8B030D-6E8A-4147-A177-3AD203B41FA5}">
                      <a16:colId xmlns:a16="http://schemas.microsoft.com/office/drawing/2014/main" val="273338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TestNG-Execution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TestNG-Report-Generation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Screenshot(SS)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7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1. TestNg.xml classes will be executed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Methods: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Important methods in Screenshot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2. Example: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&lt;suite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name=“”&gt;</a:t>
                      </a:r>
                    </a:p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&lt;test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name=“”&gt;</a:t>
                      </a:r>
                    </a:p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&lt;classes&gt;</a:t>
                      </a:r>
                    </a:p>
                    <a:p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&lt;class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name=“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com.first.example.demoone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”&gt;</a:t>
                      </a:r>
                    </a:p>
                    <a:p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&lt;/class&gt;</a:t>
                      </a:r>
                    </a:p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&lt;/classes&gt;</a:t>
                      </a:r>
                    </a:p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&lt;/test&gt;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&lt;/suite&gt;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emailable-report.html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index.html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class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Reporter class generally stores logs, its method are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Reporter.log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(String s)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Reporter.log(String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s,Boo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s)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Reporter.log(Str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s,int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level)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Reporter.log(str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s,int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lvl,Bo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err="1">
                          <a:solidFill>
                            <a:srgbClr val="92D050"/>
                          </a:solidFill>
                        </a:rPr>
                        <a:t>TakesScreenshot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---To take SS.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err="1">
                          <a:solidFill>
                            <a:srgbClr val="92D050"/>
                          </a:solidFill>
                        </a:rPr>
                        <a:t>getScreenshotAs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---To save SS.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Example: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 err="1">
                          <a:solidFill>
                            <a:srgbClr val="FFC000"/>
                          </a:solidFill>
                        </a:rPr>
                        <a:t>TakesScreenshot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ss=(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TakesScreenshot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)driver;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File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source=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ss.getScreenShotAs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OutputType.File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 err="1">
                          <a:solidFill>
                            <a:srgbClr val="FFC000"/>
                          </a:solidFill>
                        </a:rPr>
                        <a:t>FileUtils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.CopyFile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source,new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30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0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5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343744" y="2449679"/>
            <a:ext cx="950452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Application.propertie</a:t>
            </a: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5C4390-334D-50C0-5DFA-03C74772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30084"/>
              </p:ext>
            </p:extLst>
          </p:nvPr>
        </p:nvGraphicFramePr>
        <p:xfrm>
          <a:off x="1283959" y="3326766"/>
          <a:ext cx="9988284" cy="32208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9428">
                  <a:extLst>
                    <a:ext uri="{9D8B030D-6E8A-4147-A177-3AD203B41FA5}">
                      <a16:colId xmlns:a16="http://schemas.microsoft.com/office/drawing/2014/main" val="2118514732"/>
                    </a:ext>
                  </a:extLst>
                </a:gridCol>
                <a:gridCol w="3329428">
                  <a:extLst>
                    <a:ext uri="{9D8B030D-6E8A-4147-A177-3AD203B41FA5}">
                      <a16:colId xmlns:a16="http://schemas.microsoft.com/office/drawing/2014/main" val="2592069608"/>
                    </a:ext>
                  </a:extLst>
                </a:gridCol>
                <a:gridCol w="3329428">
                  <a:extLst>
                    <a:ext uri="{9D8B030D-6E8A-4147-A177-3AD203B41FA5}">
                      <a16:colId xmlns:a16="http://schemas.microsoft.com/office/drawing/2014/main" val="3712098040"/>
                    </a:ext>
                  </a:extLst>
                </a:gridCol>
              </a:tblGrid>
              <a:tr h="66057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 stored in the file as key value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Reading the data from Properties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Using Property file in scripts read and send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86380"/>
                  </a:ext>
                </a:extLst>
              </a:tr>
              <a:tr h="16328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MobileTesting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=//a[text()=‘MOBILE TESTING’]</a:t>
                      </a:r>
                    </a:p>
                    <a:p>
                      <a:endParaRPr lang="en-IN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EmailTextBOx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=field-email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SignUpButton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=Field-name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Properties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obj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Properties();</a:t>
                      </a:r>
                    </a:p>
                    <a:p>
                      <a:r>
                        <a:rPr lang="en-IN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FileInputStream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objFile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FileInputStream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System.getProperty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user.dir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”)+”\\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application,properties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”);</a:t>
                      </a:r>
                    </a:p>
                    <a:p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obj.</a:t>
                      </a:r>
                      <a:r>
                        <a:rPr lang="en-IN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load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objFile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MobileTesting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obj.getProperty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MobileTesting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driver.findElement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By.xpath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obj.getProperty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MobileTesting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”))).click();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Driver.findElement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(By.id(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obj.getProperty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EmailTextBOX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”))).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senKeys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(“testing@gmail.com”);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05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2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504314" y="2449679"/>
            <a:ext cx="7183377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Excel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CC7F49-BD60-DD7D-6F11-798F370F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82528"/>
              </p:ext>
            </p:extLst>
          </p:nvPr>
        </p:nvGraphicFramePr>
        <p:xfrm>
          <a:off x="805544" y="3366853"/>
          <a:ext cx="10700655" cy="45830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66885">
                  <a:extLst>
                    <a:ext uri="{9D8B030D-6E8A-4147-A177-3AD203B41FA5}">
                      <a16:colId xmlns:a16="http://schemas.microsoft.com/office/drawing/2014/main" val="732613252"/>
                    </a:ext>
                  </a:extLst>
                </a:gridCol>
                <a:gridCol w="3566885">
                  <a:extLst>
                    <a:ext uri="{9D8B030D-6E8A-4147-A177-3AD203B41FA5}">
                      <a16:colId xmlns:a16="http://schemas.microsoft.com/office/drawing/2014/main" val="2508266074"/>
                    </a:ext>
                  </a:extLst>
                </a:gridCol>
                <a:gridCol w="3566885">
                  <a:extLst>
                    <a:ext uri="{9D8B030D-6E8A-4147-A177-3AD203B41FA5}">
                      <a16:colId xmlns:a16="http://schemas.microsoft.com/office/drawing/2014/main" val="3581865544"/>
                    </a:ext>
                  </a:extLst>
                </a:gridCol>
              </a:tblGrid>
              <a:tr h="6173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Apache POI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handling using Apache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Reading the excel sheet cell 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14348"/>
                  </a:ext>
                </a:extLst>
              </a:tr>
              <a:tr h="170905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Selenium supports only .csv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To read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xls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and xlsx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file we need to download </a:t>
                      </a:r>
                      <a:r>
                        <a:rPr lang="en-IN" dirty="0">
                          <a:solidFill>
                            <a:srgbClr val="00FF83"/>
                          </a:solidFill>
                        </a:rPr>
                        <a:t>Apache POI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and Configure in Eclipse.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Add all jar files in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ooxml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-lib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folder.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Create a excel sheet named </a:t>
                      </a:r>
                      <a:r>
                        <a:rPr lang="en-IN" dirty="0">
                          <a:solidFill>
                            <a:srgbClr val="00FF83"/>
                          </a:solidFill>
                        </a:rPr>
                        <a:t>Data.xlsx 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file, with sheet name as “</a:t>
                      </a:r>
                      <a:r>
                        <a:rPr lang="en-IN" dirty="0">
                          <a:solidFill>
                            <a:srgbClr val="00FF83"/>
                          </a:solidFill>
                        </a:rPr>
                        <a:t>Input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FileInputStream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FileInputStream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(“D:\\Selenium\\Data.xlsx”)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Workbook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wb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Workbookfactory.create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Sheet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wb.getSheet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(“Input”);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Row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rw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sh.getRow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(2);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Cell cell=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rw.getCell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(1);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cellval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cell.getStringCellValue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System.out.println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(cell);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System.out.println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cellval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hlinkClick r:id="rId3" action="ppaction://hlinksldjump"/>
                        </a:rPr>
                        <a:t>CODE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96335"/>
                  </a:ext>
                </a:extLst>
              </a:tr>
              <a:tr h="113105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8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6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796F317-A4E3-2CE8-1ED9-E9EF240C9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728878"/>
              </p:ext>
            </p:extLst>
          </p:nvPr>
        </p:nvGraphicFramePr>
        <p:xfrm>
          <a:off x="2988527" y="0"/>
          <a:ext cx="8419169" cy="671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62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3914FD-CA2B-ACAD-3430-5A52B0415AA2}"/>
              </a:ext>
            </a:extLst>
          </p:cNvPr>
          <p:cNvSpPr txBox="1"/>
          <p:nvPr/>
        </p:nvSpPr>
        <p:spPr>
          <a:xfrm>
            <a:off x="1254771" y="897142"/>
            <a:ext cx="9682459" cy="535531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Public 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writeData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rownum,</a:t>
            </a:r>
            <a:r>
              <a:rPr lang="en-IN" b="0" dirty="0" err="1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colnum,String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val,String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path) 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throws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IOException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Row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ExcelWorksheet.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getRow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rownum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Cell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getCell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colnum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(cell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Cell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createCell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colnum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Cell.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setCellValue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Else{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Cell.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setCellValue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fout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=new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(path);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Excelbook.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fout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Fout.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flush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fout.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46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548124" y="2449679"/>
            <a:ext cx="9095760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Read Data from 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A1F1AC-FEC3-E5D7-CD33-DE98EFB1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7981"/>
              </p:ext>
            </p:extLst>
          </p:nvPr>
        </p:nvGraphicFramePr>
        <p:xfrm>
          <a:off x="250372" y="3366853"/>
          <a:ext cx="11941628" cy="35340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1417568702"/>
                    </a:ext>
                  </a:extLst>
                </a:gridCol>
                <a:gridCol w="4615542">
                  <a:extLst>
                    <a:ext uri="{9D8B030D-6E8A-4147-A177-3AD203B41FA5}">
                      <a16:colId xmlns:a16="http://schemas.microsoft.com/office/drawing/2014/main" val="903818835"/>
                    </a:ext>
                  </a:extLst>
                </a:gridCol>
                <a:gridCol w="5998029">
                  <a:extLst>
                    <a:ext uri="{9D8B030D-6E8A-4147-A177-3AD203B41FA5}">
                      <a16:colId xmlns:a16="http://schemas.microsoft.com/office/drawing/2014/main" val="1796610167"/>
                    </a:ext>
                  </a:extLst>
                </a:gridCol>
              </a:tblGrid>
              <a:tr h="60792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Apache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Input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Output Expected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1840"/>
                  </a:ext>
                </a:extLst>
              </a:tr>
              <a:tr h="269816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/>
                      </a:pPr>
                      <a:endParaRPr kumimoji="0" lang="en-GB" sz="1200" b="0" i="0" u="none" strike="noStrike" kern="1200" cap="none" spc="11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Darker Grotesque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/>
                      </a:pPr>
                      <a:r>
                        <a:rPr kumimoji="0" lang="en-GB" sz="1200" b="0" i="0" u="none" strike="noStrike" kern="1200" cap="none" spc="11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Darker Grotesque" pitchFamily="2" charset="0"/>
                          <a:ea typeface="+mn-ea"/>
                          <a:cs typeface="+mn-cs"/>
                        </a:rPr>
                        <a:t>Apache POI provides have java API that support OOXML(Office Open) XML standard and Microsoft OLE2 standard.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7982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A3EF160-C3A3-61AA-6D3F-FB194B14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07" y="4284027"/>
            <a:ext cx="4455593" cy="1768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6ACDC-C91A-ED1D-173D-4B948BC3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88" y="4284027"/>
            <a:ext cx="5758555" cy="17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DF4C6794-3D24-DD53-ADB7-FD843D1EF7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24000">
                <a:schemeClr val="accent3"/>
              </a:gs>
              <a:gs pos="35000">
                <a:schemeClr val="accent3">
                  <a:alpha val="43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0142E4-8805-DB03-6895-EA166788128D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9F9C4643-436B-6C29-15FF-3322F0AD9881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2DC5D6C1-2D09-1283-1A94-5578D5661342}"/>
              </a:ext>
            </a:extLst>
          </p:cNvPr>
          <p:cNvSpPr txBox="1"/>
          <p:nvPr/>
        </p:nvSpPr>
        <p:spPr>
          <a:xfrm>
            <a:off x="5118357" y="866372"/>
            <a:ext cx="11217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Web-elements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7B9D7581-5623-736C-C5F7-A5027D841C39}"/>
              </a:ext>
            </a:extLst>
          </p:cNvPr>
          <p:cNvSpPr/>
          <p:nvPr/>
        </p:nvSpPr>
        <p:spPr>
          <a:xfrm>
            <a:off x="5555249" y="510436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92E08C04-A5DC-1FE0-3E1D-94FD19D60111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82F28FC0-73F1-9B0C-1265-6DFAC4DDF89E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04527C8A-CF07-AD3D-7283-9695ADF0C8A1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FCF39-2D03-770E-7FD0-C49474DE42A0}"/>
              </a:ext>
            </a:extLst>
          </p:cNvPr>
          <p:cNvGrpSpPr/>
          <p:nvPr/>
        </p:nvGrpSpPr>
        <p:grpSpPr>
          <a:xfrm>
            <a:off x="3476410" y="1566376"/>
            <a:ext cx="5321399" cy="4155294"/>
            <a:chOff x="3476410" y="1566376"/>
            <a:chExt cx="5321399" cy="4155294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08712AE-3DF5-4E53-AD78-777193611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A24C5598-5EDB-69D0-D974-E009816F6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7" name="!!hex_A">
              <a:extLst>
                <a:ext uri="{FF2B5EF4-FFF2-40B4-BE49-F238E27FC236}">
                  <a16:creationId xmlns:a16="http://schemas.microsoft.com/office/drawing/2014/main" id="{E83EECFA-32F6-0D2E-4FCC-88B8C7C88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44F86E7-F14B-179B-023B-B28154D00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25A315EA-3128-B430-407D-5EFD9EF99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132441-718E-384B-6B82-05ED69ACF3F0}"/>
                </a:ext>
              </a:extLst>
            </p:cNvPr>
            <p:cNvCxnSpPr>
              <a:cxnSpLocks/>
              <a:stCxn id="27" idx="0"/>
              <a:endCxn id="25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F83E1E-90A6-391D-1595-83A82F4D9908}"/>
                </a:ext>
              </a:extLst>
            </p:cNvPr>
            <p:cNvCxnSpPr>
              <a:cxnSpLocks/>
              <a:stCxn id="25" idx="0"/>
              <a:endCxn id="26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E10D97-33AC-2FE2-EEBB-58F83F78DFB6}"/>
                </a:ext>
              </a:extLst>
            </p:cNvPr>
            <p:cNvCxnSpPr>
              <a:cxnSpLocks/>
              <a:stCxn id="25" idx="1"/>
              <a:endCxn id="29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0599FC-61BA-A7A5-733A-EC907EF61364}"/>
                </a:ext>
              </a:extLst>
            </p:cNvPr>
            <p:cNvCxnSpPr>
              <a:cxnSpLocks/>
              <a:stCxn id="25" idx="2"/>
              <a:endCxn id="28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4936852-8E11-35A8-3A77-0F577505B2CF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C550D-953C-29F2-651E-8E456804C616}"/>
                </a:ext>
              </a:extLst>
            </p:cNvPr>
            <p:cNvSpPr txBox="1"/>
            <p:nvPr/>
          </p:nvSpPr>
          <p:spPr>
            <a:xfrm>
              <a:off x="4136217" y="1566376"/>
              <a:ext cx="4027385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Web-Elements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10E62A-F6D6-7478-A703-EE7B865C40FB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82F90C-F867-0C1D-01C3-E29D37451CD3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5423F-2DF6-7EFD-1828-BC0B15CDFC04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ACCD2B-6370-3C2B-1CD8-B89E42ECA6EC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CB7F3F-6EA9-C7C2-A7CB-2878E305DC78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E7D174-2161-19F6-89D1-3BACBB24C0E4}"/>
                </a:ext>
              </a:extLst>
            </p:cNvPr>
            <p:cNvCxnSpPr>
              <a:cxnSpLocks/>
              <a:stCxn id="38" idx="2"/>
              <a:endCxn id="25" idx="4"/>
            </p:cNvCxnSpPr>
            <p:nvPr/>
          </p:nvCxnSpPr>
          <p:spPr>
            <a:xfrm flipH="1">
              <a:off x="5627718" y="2274262"/>
              <a:ext cx="522192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1F4DD2-B5F2-C803-15E6-82945D4ECDD4}"/>
                </a:ext>
              </a:extLst>
            </p:cNvPr>
            <p:cNvCxnSpPr>
              <a:cxnSpLocks/>
              <a:stCxn id="38" idx="2"/>
              <a:endCxn id="25" idx="5"/>
            </p:cNvCxnSpPr>
            <p:nvPr/>
          </p:nvCxnSpPr>
          <p:spPr>
            <a:xfrm>
              <a:off x="6149910" y="2274262"/>
              <a:ext cx="430916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Graphic 6">
              <a:hlinkClick r:id="rId3" action="ppaction://hlinksldjump"/>
              <a:extLst>
                <a:ext uri="{FF2B5EF4-FFF2-40B4-BE49-F238E27FC236}">
                  <a16:creationId xmlns:a16="http://schemas.microsoft.com/office/drawing/2014/main" id="{C3FBC656-7C25-8658-D2BB-9C2E66CE8C7C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5793 w 247945"/>
                <a:gd name="connsiteY0" fmla="*/ 70481 h 247918"/>
                <a:gd name="connsiteX1" fmla="*/ 177438 w 247945"/>
                <a:gd name="connsiteY1" fmla="*/ 235766 h 247918"/>
                <a:gd name="connsiteX2" fmla="*/ 12153 w 247945"/>
                <a:gd name="connsiteY2" fmla="*/ 177411 h 247918"/>
                <a:gd name="connsiteX3" fmla="*/ 70508 w 247945"/>
                <a:gd name="connsiteY3" fmla="*/ 12126 h 247918"/>
                <a:gd name="connsiteX4" fmla="*/ 204598 w 247945"/>
                <a:gd name="connsiteY4" fmla="*/ 29809 h 247918"/>
                <a:gd name="connsiteX5" fmla="*/ 231590 w 247945"/>
                <a:gd name="connsiteY5" fmla="*/ 2806 h 247918"/>
                <a:gd name="connsiteX6" fmla="*/ 245068 w 247945"/>
                <a:gd name="connsiteY6" fmla="*/ 2806 h 247918"/>
                <a:gd name="connsiteX7" fmla="*/ 245068 w 247945"/>
                <a:gd name="connsiteY7" fmla="*/ 16284 h 247918"/>
                <a:gd name="connsiteX8" fmla="*/ 130768 w 247945"/>
                <a:gd name="connsiteY8" fmla="*/ 130584 h 247918"/>
                <a:gd name="connsiteX9" fmla="*/ 117290 w 247945"/>
                <a:gd name="connsiteY9" fmla="*/ 130584 h 247918"/>
                <a:gd name="connsiteX10" fmla="*/ 117290 w 247945"/>
                <a:gd name="connsiteY10" fmla="*/ 117106 h 247918"/>
                <a:gd name="connsiteX11" fmla="*/ 150294 w 247945"/>
                <a:gd name="connsiteY11" fmla="*/ 84102 h 247918"/>
                <a:gd name="connsiteX12" fmla="*/ 84299 w 247945"/>
                <a:gd name="connsiteY12" fmla="*/ 97553 h 247918"/>
                <a:gd name="connsiteX13" fmla="*/ 97750 w 247945"/>
                <a:gd name="connsiteY13" fmla="*/ 163549 h 247918"/>
                <a:gd name="connsiteX14" fmla="*/ 163745 w 247945"/>
                <a:gd name="connsiteY14" fmla="*/ 150097 h 247918"/>
                <a:gd name="connsiteX15" fmla="*/ 171570 w 247945"/>
                <a:gd name="connsiteY15" fmla="*/ 121118 h 247918"/>
                <a:gd name="connsiteX16" fmla="*/ 180559 w 247945"/>
                <a:gd name="connsiteY16" fmla="*/ 111057 h 247918"/>
                <a:gd name="connsiteX17" fmla="*/ 190620 w 247945"/>
                <a:gd name="connsiteY17" fmla="*/ 120047 h 247918"/>
                <a:gd name="connsiteX18" fmla="*/ 127868 w 247945"/>
                <a:gd name="connsiteY18" fmla="*/ 190427 h 247918"/>
                <a:gd name="connsiteX19" fmla="*/ 57489 w 247945"/>
                <a:gd name="connsiteY19" fmla="*/ 127675 h 247918"/>
                <a:gd name="connsiteX20" fmla="*/ 120240 w 247945"/>
                <a:gd name="connsiteY20" fmla="*/ 57295 h 247918"/>
                <a:gd name="connsiteX21" fmla="*/ 163974 w 247945"/>
                <a:gd name="connsiteY21" fmla="*/ 70457 h 247918"/>
                <a:gd name="connsiteX22" fmla="*/ 191061 w 247945"/>
                <a:gd name="connsiteY22" fmla="*/ 43370 h 247918"/>
                <a:gd name="connsiteX23" fmla="*/ 43721 w 247945"/>
                <a:gd name="connsiteY23" fmla="*/ 57035 h 247918"/>
                <a:gd name="connsiteX24" fmla="*/ 57386 w 247945"/>
                <a:gd name="connsiteY24" fmla="*/ 204375 h 247918"/>
                <a:gd name="connsiteX25" fmla="*/ 204726 w 247945"/>
                <a:gd name="connsiteY25" fmla="*/ 190710 h 247918"/>
                <a:gd name="connsiteX26" fmla="*/ 218600 w 247945"/>
                <a:gd name="connsiteY26" fmla="*/ 78696 h 247918"/>
                <a:gd name="connsiteX27" fmla="*/ 223089 w 247945"/>
                <a:gd name="connsiteY27" fmla="*/ 65992 h 247918"/>
                <a:gd name="connsiteX28" fmla="*/ 235793 w 247945"/>
                <a:gd name="connsiteY28" fmla="*/ 70481 h 24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7945" h="247918">
                  <a:moveTo>
                    <a:pt x="235793" y="70481"/>
                  </a:moveTo>
                  <a:cubicBezTo>
                    <a:pt x="265320" y="132238"/>
                    <a:pt x="239194" y="206237"/>
                    <a:pt x="177438" y="235766"/>
                  </a:cubicBezTo>
                  <a:cubicBezTo>
                    <a:pt x="115681" y="265293"/>
                    <a:pt x="41681" y="239166"/>
                    <a:pt x="12153" y="177411"/>
                  </a:cubicBezTo>
                  <a:cubicBezTo>
                    <a:pt x="-17375" y="115654"/>
                    <a:pt x="8752" y="41654"/>
                    <a:pt x="70508" y="12126"/>
                  </a:cubicBezTo>
                  <a:cubicBezTo>
                    <a:pt x="114766" y="-9035"/>
                    <a:pt x="167340" y="-2102"/>
                    <a:pt x="204598" y="29809"/>
                  </a:cubicBezTo>
                  <a:lnTo>
                    <a:pt x="231590" y="2806"/>
                  </a:lnTo>
                  <a:cubicBezTo>
                    <a:pt x="235312" y="-916"/>
                    <a:pt x="241346" y="-916"/>
                    <a:pt x="245068" y="2806"/>
                  </a:cubicBezTo>
                  <a:cubicBezTo>
                    <a:pt x="248789" y="6528"/>
                    <a:pt x="248789" y="12562"/>
                    <a:pt x="245068" y="16284"/>
                  </a:cubicBezTo>
                  <a:lnTo>
                    <a:pt x="130768" y="130584"/>
                  </a:lnTo>
                  <a:cubicBezTo>
                    <a:pt x="127046" y="134306"/>
                    <a:pt x="121012" y="134306"/>
                    <a:pt x="117290" y="130584"/>
                  </a:cubicBezTo>
                  <a:cubicBezTo>
                    <a:pt x="113568" y="126862"/>
                    <a:pt x="113568" y="120828"/>
                    <a:pt x="117290" y="117106"/>
                  </a:cubicBezTo>
                  <a:lnTo>
                    <a:pt x="150294" y="84102"/>
                  </a:lnTo>
                  <a:cubicBezTo>
                    <a:pt x="128355" y="69592"/>
                    <a:pt x="98809" y="75615"/>
                    <a:pt x="84299" y="97553"/>
                  </a:cubicBezTo>
                  <a:cubicBezTo>
                    <a:pt x="69789" y="119492"/>
                    <a:pt x="75812" y="149040"/>
                    <a:pt x="97750" y="163549"/>
                  </a:cubicBezTo>
                  <a:cubicBezTo>
                    <a:pt x="119689" y="178058"/>
                    <a:pt x="149236" y="172035"/>
                    <a:pt x="163745" y="150097"/>
                  </a:cubicBezTo>
                  <a:cubicBezTo>
                    <a:pt x="169409" y="141533"/>
                    <a:pt x="172154" y="131368"/>
                    <a:pt x="171570" y="121118"/>
                  </a:cubicBezTo>
                  <a:cubicBezTo>
                    <a:pt x="171274" y="115858"/>
                    <a:pt x="175299" y="111354"/>
                    <a:pt x="180559" y="111057"/>
                  </a:cubicBezTo>
                  <a:cubicBezTo>
                    <a:pt x="185820" y="110761"/>
                    <a:pt x="190324" y="114787"/>
                    <a:pt x="190620" y="120047"/>
                  </a:cubicBezTo>
                  <a:cubicBezTo>
                    <a:pt x="192726" y="156810"/>
                    <a:pt x="164632" y="188321"/>
                    <a:pt x="127868" y="190427"/>
                  </a:cubicBezTo>
                  <a:cubicBezTo>
                    <a:pt x="91105" y="192533"/>
                    <a:pt x="59595" y="164439"/>
                    <a:pt x="57489" y="127675"/>
                  </a:cubicBezTo>
                  <a:cubicBezTo>
                    <a:pt x="55382" y="90912"/>
                    <a:pt x="83477" y="59402"/>
                    <a:pt x="120240" y="57295"/>
                  </a:cubicBezTo>
                  <a:cubicBezTo>
                    <a:pt x="135913" y="56397"/>
                    <a:pt x="151400" y="61058"/>
                    <a:pt x="163974" y="70457"/>
                  </a:cubicBezTo>
                  <a:lnTo>
                    <a:pt x="191061" y="43370"/>
                  </a:lnTo>
                  <a:cubicBezTo>
                    <a:pt x="146600" y="6457"/>
                    <a:pt x="80634" y="12575"/>
                    <a:pt x="43721" y="57035"/>
                  </a:cubicBezTo>
                  <a:cubicBezTo>
                    <a:pt x="6807" y="101496"/>
                    <a:pt x="12925" y="167462"/>
                    <a:pt x="57386" y="204375"/>
                  </a:cubicBezTo>
                  <a:cubicBezTo>
                    <a:pt x="101846" y="241288"/>
                    <a:pt x="167813" y="235171"/>
                    <a:pt x="204726" y="190710"/>
                  </a:cubicBezTo>
                  <a:cubicBezTo>
                    <a:pt x="230819" y="159281"/>
                    <a:pt x="236237" y="115541"/>
                    <a:pt x="218600" y="78696"/>
                  </a:cubicBezTo>
                  <a:cubicBezTo>
                    <a:pt x="216332" y="73949"/>
                    <a:pt x="218340" y="68261"/>
                    <a:pt x="223089" y="65992"/>
                  </a:cubicBezTo>
                  <a:cubicBezTo>
                    <a:pt x="227837" y="63724"/>
                    <a:pt x="233524" y="65733"/>
                    <a:pt x="235793" y="70481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" name="Graphic 1">
            <a:hlinkClick r:id="rId7" action="ppaction://hlinksldjump"/>
            <a:extLst>
              <a:ext uri="{FF2B5EF4-FFF2-40B4-BE49-F238E27FC236}">
                <a16:creationId xmlns:a16="http://schemas.microsoft.com/office/drawing/2014/main" id="{31A5E38E-D59C-3C86-AC4E-7F3A2210B7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1187453F-664E-789F-FA95-84C259FA51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5017858"/>
                  </p:ext>
                </p:extLst>
              </p:nvPr>
            </p:nvGraphicFramePr>
            <p:xfrm>
              <a:off x="3665384" y="3193816"/>
              <a:ext cx="816513" cy="459289"/>
            </p:xfrm>
            <a:graphic>
              <a:graphicData uri="http://schemas.microsoft.com/office/powerpoint/2016/sectionzoom">
                <psez:sectionZm>
                  <psez:sectionZmObj sectionId="{F0F1675A-EA81-449E-9730-AE95EF4CBB43}">
                    <psez:zmPr id="{3C8DFCF1-688E-4B9D-BE83-216375984F2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6513" cy="45928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187453F-664E-789F-FA95-84C259FA51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5384" y="3193816"/>
                <a:ext cx="816513" cy="459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D9DAC0B5-CE15-F0FC-EE5F-21D63816F0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8141620"/>
                  </p:ext>
                </p:extLst>
              </p:nvPr>
            </p:nvGraphicFramePr>
            <p:xfrm>
              <a:off x="4674433" y="4908676"/>
              <a:ext cx="834543" cy="508846"/>
            </p:xfrm>
            <a:graphic>
              <a:graphicData uri="http://schemas.microsoft.com/office/powerpoint/2016/sectionzoom">
                <psez:sectionZm>
                  <psez:sectionZmObj sectionId="{115F3F98-434E-47F3-9F8A-304728FC4C84}">
                    <psez:zmPr id="{6F0C2A83-9310-47D1-BF72-C84A0827F097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4543" cy="50884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3" name="Section Zoom 2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9DAC0B5-CE15-F0FC-EE5F-21D63816F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4433" y="4908676"/>
                <a:ext cx="834543" cy="50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F58B18A1-B5A8-2D58-FDC4-A4F2D78FB8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501725"/>
                  </p:ext>
                </p:extLst>
              </p:nvPr>
            </p:nvGraphicFramePr>
            <p:xfrm>
              <a:off x="6690793" y="4921406"/>
              <a:ext cx="821801" cy="462263"/>
            </p:xfrm>
            <a:graphic>
              <a:graphicData uri="http://schemas.microsoft.com/office/powerpoint/2016/sectionzoom">
                <psez:sectionZm>
                  <psez:sectionZmObj sectionId="{6DE43E1D-E011-4AD9-A854-1EB9CDA32427}">
                    <psez:zmPr id="{236AFE33-D768-4434-BAA5-B302E597395E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1801" cy="46226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4" name="Section Zoom 33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F58B18A1-B5A8-2D58-FDC4-A4F2D78FB8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90793" y="4921406"/>
                <a:ext cx="821801" cy="462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614583A8-142E-6AC2-58F1-A259A449D2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9564239"/>
                  </p:ext>
                </p:extLst>
              </p:nvPr>
            </p:nvGraphicFramePr>
            <p:xfrm>
              <a:off x="7673754" y="3165541"/>
              <a:ext cx="917049" cy="515840"/>
            </p:xfrm>
            <a:graphic>
              <a:graphicData uri="http://schemas.microsoft.com/office/powerpoint/2016/sectionzoom">
                <psez:sectionZm>
                  <psez:sectionZmObj sectionId="{312CE7AC-2C6E-4708-A36E-D83020CA6319}">
                    <psez:zmPr id="{D6CADCEA-F92C-4D2A-B5FE-8ADC84969BD6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7049" cy="51584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Section Zoom 35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614583A8-142E-6AC2-58F1-A259A449D2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3754" y="3165541"/>
                <a:ext cx="917049" cy="5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9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00117 0.11598 " pathEditMode="relative" rAng="0" ptsTypes="AA">
                                      <p:cBhvr>
                                        <p:cTn id="11" dur="14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78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2.70833E-6 0.13033 " pathEditMode="relative" rAng="0" ptsTypes="AA">
                                      <p:cBhvr>
                                        <p:cTn id="13" dur="1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00117 0.0919 " pathEditMode="relative" rAng="0" ptsTypes="AA">
                                      <p:cBhvr>
                                        <p:cTn id="15" dur="16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5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00091 0.09352 " pathEditMode="relative" rAng="0" ptsTypes="AA">
                                      <p:cBhvr>
                                        <p:cTn id="17" dur="13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3F6281-B9A5-0233-AA86-A2750D3794CD}"/>
              </a:ext>
            </a:extLst>
          </p:cNvPr>
          <p:cNvSpPr txBox="1"/>
          <p:nvPr/>
        </p:nvSpPr>
        <p:spPr>
          <a:xfrm>
            <a:off x="368310" y="612844"/>
            <a:ext cx="11455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"Hello World!"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;rows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;rows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){</a:t>
            </a:r>
          </a:p>
          <a:p>
            <a:b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setProperty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webdriver.edge.driver”,”D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\\edgedriver_win64\\msedgedriver.exe”);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 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Edgedriver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(“www.google.com”);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//All methods are static so you shall use class name to access object.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setExcelSheet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(“D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TestData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Logininfo.xlsx”,”Login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”);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//Enter password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findElement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By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(“password”)).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sendkeys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readData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(rows,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//Enter username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String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uname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readData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rows,o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findElement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By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(“Email”)).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sendkeys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uname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//click login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String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Expectedvalue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findElement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By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</a:t>
            </a:r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//input[@value=‘ Login’]”)).click();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actualValue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findElement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By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partialLinkText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(“Log”)).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getText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writeData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(rows,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,actualData,)</a:t>
            </a:r>
          </a:p>
          <a:p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actualValue.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equalsignorecase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ExpectredValue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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writeData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(rows,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,”PASS”)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555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5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229929" y="2449679"/>
            <a:ext cx="973215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Extend Reports &amp; log4j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60A21-D9C3-575E-7576-272CE7DB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89467"/>
              </p:ext>
            </p:extLst>
          </p:nvPr>
        </p:nvGraphicFramePr>
        <p:xfrm>
          <a:off x="1610732" y="3571724"/>
          <a:ext cx="8128000" cy="2656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73751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6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Extend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log4j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6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Open source Reporting library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Two major classes used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ExtentReports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class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ExtentTest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class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Based on Boolean flag existing report shall be modified.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Jar file shall be added to use that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Exactly give the idea about software performance through log files.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It have the following components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Logger 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Appenders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Layout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These components are defined in log4j.properties file.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0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5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824915" y="2449679"/>
            <a:ext cx="654217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Extend Reports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5C4390-334D-50C0-5DFA-03C74772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52705"/>
              </p:ext>
            </p:extLst>
          </p:nvPr>
        </p:nvGraphicFramePr>
        <p:xfrm>
          <a:off x="1283959" y="3326766"/>
          <a:ext cx="9988284" cy="349521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9428">
                  <a:extLst>
                    <a:ext uri="{9D8B030D-6E8A-4147-A177-3AD203B41FA5}">
                      <a16:colId xmlns:a16="http://schemas.microsoft.com/office/drawing/2014/main" val="2118514732"/>
                    </a:ext>
                  </a:extLst>
                </a:gridCol>
                <a:gridCol w="3329428">
                  <a:extLst>
                    <a:ext uri="{9D8B030D-6E8A-4147-A177-3AD203B41FA5}">
                      <a16:colId xmlns:a16="http://schemas.microsoft.com/office/drawing/2014/main" val="2592069608"/>
                    </a:ext>
                  </a:extLst>
                </a:gridCol>
                <a:gridCol w="3329428">
                  <a:extLst>
                    <a:ext uri="{9D8B030D-6E8A-4147-A177-3AD203B41FA5}">
                      <a16:colId xmlns:a16="http://schemas.microsoft.com/office/drawing/2014/main" val="3712098040"/>
                    </a:ext>
                  </a:extLst>
                </a:gridCol>
              </a:tblGrid>
              <a:tr h="66057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Extend Report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Why Extend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86380"/>
                  </a:ext>
                </a:extLst>
              </a:tr>
              <a:tr h="16328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92D050"/>
                          </a:solidFill>
                        </a:rPr>
                        <a:t>ExtendReports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reports=new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ExtendReports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(“path to store html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file”,true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or false);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rgbClr val="92D050"/>
                          </a:solidFill>
                        </a:rPr>
                        <a:t>ExtendTest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test=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reports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.startTest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Reports.endTest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Test.log(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logStatus.PASS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(or),FAIL (or) SKIP,(or)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INFO,”String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to be showcased”);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Open source and create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graphs,pie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charts,screenshots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It is configurable on the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jenkis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server.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Multiple Test cases runs within the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singke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Test suite is tracked with this report.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Extend-config.xml for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Exportpath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=“path.html”;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ExtendHtmlReporter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ExtendHtmlreporter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Exportpath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Extend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Reporters reporter=new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ExtendReporters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Reporter.attachReporter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GB" dirty="0" err="1">
                          <a:solidFill>
                            <a:srgbClr val="FFFF00"/>
                          </a:solidFill>
                        </a:rPr>
                        <a:t>htmlreporter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3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2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025287" y="2449679"/>
            <a:ext cx="614142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Extend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CC7F49-BD60-DD7D-6F11-798F370F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70250"/>
              </p:ext>
            </p:extLst>
          </p:nvPr>
        </p:nvGraphicFramePr>
        <p:xfrm>
          <a:off x="805544" y="3366853"/>
          <a:ext cx="10700655" cy="409098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66885">
                  <a:extLst>
                    <a:ext uri="{9D8B030D-6E8A-4147-A177-3AD203B41FA5}">
                      <a16:colId xmlns:a16="http://schemas.microsoft.com/office/drawing/2014/main" val="732613252"/>
                    </a:ext>
                  </a:extLst>
                </a:gridCol>
                <a:gridCol w="3566885">
                  <a:extLst>
                    <a:ext uri="{9D8B030D-6E8A-4147-A177-3AD203B41FA5}">
                      <a16:colId xmlns:a16="http://schemas.microsoft.com/office/drawing/2014/main" val="2508266074"/>
                    </a:ext>
                  </a:extLst>
                </a:gridCol>
                <a:gridCol w="3566885">
                  <a:extLst>
                    <a:ext uri="{9D8B030D-6E8A-4147-A177-3AD203B41FA5}">
                      <a16:colId xmlns:a16="http://schemas.microsoft.com/office/drawing/2014/main" val="3581865544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 case and Test Step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thers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Config in Extend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14348"/>
                  </a:ext>
                </a:extLst>
              </a:tr>
              <a:tr h="170905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ExtendTest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testCase1=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reporte.createTest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“”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ExtendTest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testStepA1=testCase1.createNode(“A1”);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//Logging the status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testStepA1.log(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Status.PASS,”details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//Assigning Author name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testCase1.assignAuthor(“Test User one”);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//To create Category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testCase1.assignCategory(“System Design”);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ExtendHtmlReporter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ExtendHtmlReporter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(“report.html”)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rgbClr val="00FFB3"/>
                          </a:solidFill>
                        </a:rPr>
                        <a:t>HtmlReporter.config</a:t>
                      </a:r>
                      <a:r>
                        <a:rPr lang="en-IN" dirty="0">
                          <a:solidFill>
                            <a:srgbClr val="00FFB3"/>
                          </a:solidFill>
                        </a:rPr>
                        <a:t>().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setDocument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() (or) .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setPortocol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protocol.HTTPS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 (or)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setEncoding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(“UTF-8”) (or)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setTheme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Theme.LIGHT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96335"/>
                  </a:ext>
                </a:extLst>
              </a:tr>
              <a:tr h="113105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8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8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893588" y="2449679"/>
            <a:ext cx="240482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Log4j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53F70E-7BD5-88D4-792C-AD09DD36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92487"/>
              </p:ext>
            </p:extLst>
          </p:nvPr>
        </p:nvGraphicFramePr>
        <p:xfrm>
          <a:off x="206829" y="3377302"/>
          <a:ext cx="11745684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15228">
                  <a:extLst>
                    <a:ext uri="{9D8B030D-6E8A-4147-A177-3AD203B41FA5}">
                      <a16:colId xmlns:a16="http://schemas.microsoft.com/office/drawing/2014/main" val="530378040"/>
                    </a:ext>
                  </a:extLst>
                </a:gridCol>
                <a:gridCol w="3915228">
                  <a:extLst>
                    <a:ext uri="{9D8B030D-6E8A-4147-A177-3AD203B41FA5}">
                      <a16:colId xmlns:a16="http://schemas.microsoft.com/office/drawing/2014/main" val="94246352"/>
                    </a:ext>
                  </a:extLst>
                </a:gridCol>
                <a:gridCol w="3915228">
                  <a:extLst>
                    <a:ext uri="{9D8B030D-6E8A-4147-A177-3AD203B41FA5}">
                      <a16:colId xmlns:a16="http://schemas.microsoft.com/office/drawing/2014/main" val="27151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Logger Instance(for log levels)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Appenders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—(Grabs from logger and store in certain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Layout(format in which the log will appear)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8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ALL---include all in logs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ERROR---Error Events that may not stop the application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WARN---may not stop the execution, but still cause the problem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DEBUG---To get the debug info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INFO---gives progress of the application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FATAL---Information that may crash the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----Append the log messages to the file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RollingFileAppender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---same as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, but max file size defined and if exceeds will create new file.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DailyRollingFileAppender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—It creates on daily basis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ConsoleAppender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—it creates in the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Pattern layout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HTML Layout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XML layout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Simple Log4j Property file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95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A7B68-7D4B-3F8D-61A8-ADF61F7F15EE}"/>
              </a:ext>
            </a:extLst>
          </p:cNvPr>
          <p:cNvSpPr txBox="1"/>
          <p:nvPr/>
        </p:nvSpPr>
        <p:spPr>
          <a:xfrm>
            <a:off x="921037" y="474345"/>
            <a:ext cx="103499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Root logger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log4j.rootLogger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INFO, file, 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stdout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Direct to a file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org.apache.log4j.RollingFileAppender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log4j.appender.file.File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C: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Ajinroch\\main.log</a:t>
            </a: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log4j.appender.file.MaxFileSize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5KB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log4j.appender.file.MaxBackupIndex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3 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log4j.appender.file.layout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org.apache.log4j.PatternLayout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log4j.appender.file.layout.ConversionPattern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%d{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yyyy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-MM-dd 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HH:mm:ss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} %-5p %c{1}:%L - %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m%n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Direct to console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log4j.appender.stdout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org.apache.log4j.ConsoleAppender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log4j.appender.stdout.Target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System.out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log4j.appender.stdout.layout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org.apache.log4j.PatternLayout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log4j.appender.stdout.layout.ConversionPattern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%d{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yyyy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-MM-dd 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HH:mm:ss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} %-5p %c{1}:%L - %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m%n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6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06F41977-0D70-A900-5516-6974F5A37398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1FF">
                  <a:alpha val="0"/>
                </a:srgbClr>
              </a:gs>
              <a:gs pos="17000">
                <a:srgbClr val="00F1FF">
                  <a:alpha val="77000"/>
                </a:srgbClr>
              </a:gs>
              <a:gs pos="34000">
                <a:srgbClr val="00F1FF">
                  <a:alpha val="31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8B87CE-9704-CF4C-E9C3-C47ED6D3072C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60855535-B8F4-33E4-8D94-405606274935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55141EB1-FFE3-BE98-4C44-A312CE939672}"/>
              </a:ext>
            </a:extLst>
          </p:cNvPr>
          <p:cNvSpPr txBox="1"/>
          <p:nvPr/>
        </p:nvSpPr>
        <p:spPr>
          <a:xfrm>
            <a:off x="6119998" y="866372"/>
            <a:ext cx="65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TestNG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E2A6903A-36D4-D1D4-A5E5-D749367BA8F8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4DBC051-A07E-5713-CADB-ADFE10C9E8B1}"/>
              </a:ext>
            </a:extLst>
          </p:cNvPr>
          <p:cNvSpPr/>
          <p:nvPr/>
        </p:nvSpPr>
        <p:spPr>
          <a:xfrm>
            <a:off x="6331901" y="510436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B57CF476-BF9B-064A-21E2-71B36912BCC8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E3FC6617-800B-4280-5947-5350BC507E98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6EADCB-0F14-3561-3BF0-EBB5ECE11442}"/>
              </a:ext>
            </a:extLst>
          </p:cNvPr>
          <p:cNvGrpSpPr/>
          <p:nvPr/>
        </p:nvGrpSpPr>
        <p:grpSpPr>
          <a:xfrm>
            <a:off x="3476410" y="1536886"/>
            <a:ext cx="5321399" cy="4184784"/>
            <a:chOff x="3476410" y="1536886"/>
            <a:chExt cx="5321399" cy="418478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9F7D540-789F-9052-B6F4-DCA4873BD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0CA6DD2F-FEC2-4D17-4F70-D983B2DC7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!!hex_A">
              <a:extLst>
                <a:ext uri="{FF2B5EF4-FFF2-40B4-BE49-F238E27FC236}">
                  <a16:creationId xmlns:a16="http://schemas.microsoft.com/office/drawing/2014/main" id="{8FFC7D02-A941-079F-DE0E-1AEAC254D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9C79262C-43D6-60EE-541F-31689F755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931E3E29-E0F1-57C7-D4B8-C3594CBEF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BD7AA6-704B-9F1A-8EF4-D4DA63AC16D6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CCC990-C2EE-630B-F16C-4BE70BACC0CE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F1279C-6C95-09C8-846C-E2CE578A2F25}"/>
                </a:ext>
              </a:extLst>
            </p:cNvPr>
            <p:cNvCxnSpPr>
              <a:cxnSpLocks/>
              <a:stCxn id="11" idx="1"/>
              <a:endCxn id="15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D32338-8C84-6702-9F59-698B9EA616FD}"/>
                </a:ext>
              </a:extLst>
            </p:cNvPr>
            <p:cNvCxnSpPr>
              <a:cxnSpLocks/>
              <a:stCxn id="11" idx="2"/>
              <a:endCxn id="14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87A39C-A8AF-55F4-3FD6-FEF12F6860E4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69BC9-4D47-06E0-6FDB-060906A57692}"/>
                </a:ext>
              </a:extLst>
            </p:cNvPr>
            <p:cNvSpPr txBox="1"/>
            <p:nvPr/>
          </p:nvSpPr>
          <p:spPr>
            <a:xfrm>
              <a:off x="4449428" y="1536886"/>
              <a:ext cx="3293144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TestNG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3F266F-CBDD-DD28-2BD7-90324E74F6BC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F67305-CBE1-71E6-2C7F-F483AA4DDE90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2FF0A0-DB45-DEF3-985E-85794ACAFB72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1B6F4A-202C-374A-3E46-63DE4C66E6D4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F4DBB5B-197E-1673-1275-4E0E8C66D9A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D1EE3F-36FC-ED6B-C6CA-1E507C930912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44772"/>
              <a:ext cx="468282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FA74B7-B273-8A0D-69B3-FB3E6A68EBF0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096000" y="2244772"/>
              <a:ext cx="484826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Graphic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C583101-654E-4238-6ABA-112AFA2D1B35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195404 w 228615"/>
                <a:gd name="connsiteY0" fmla="*/ 114298 h 228598"/>
                <a:gd name="connsiteX1" fmla="*/ 218907 w 228615"/>
                <a:gd name="connsiteY1" fmla="*/ 9690 h 228598"/>
                <a:gd name="connsiteX2" fmla="*/ 114298 w 228615"/>
                <a:gd name="connsiteY2" fmla="*/ 33193 h 228598"/>
                <a:gd name="connsiteX3" fmla="*/ 9690 w 228615"/>
                <a:gd name="connsiteY3" fmla="*/ 9690 h 228598"/>
                <a:gd name="connsiteX4" fmla="*/ 33193 w 228615"/>
                <a:gd name="connsiteY4" fmla="*/ 114298 h 228598"/>
                <a:gd name="connsiteX5" fmla="*/ 9690 w 228615"/>
                <a:gd name="connsiteY5" fmla="*/ 218907 h 228598"/>
                <a:gd name="connsiteX6" fmla="*/ 9690 w 228615"/>
                <a:gd name="connsiteY6" fmla="*/ 218907 h 228598"/>
                <a:gd name="connsiteX7" fmla="*/ 35777 w 228615"/>
                <a:gd name="connsiteY7" fmla="*/ 228598 h 228598"/>
                <a:gd name="connsiteX8" fmla="*/ 114358 w 228615"/>
                <a:gd name="connsiteY8" fmla="*/ 195404 h 228598"/>
                <a:gd name="connsiteX9" fmla="*/ 192879 w 228615"/>
                <a:gd name="connsiteY9" fmla="*/ 228598 h 228598"/>
                <a:gd name="connsiteX10" fmla="*/ 218966 w 228615"/>
                <a:gd name="connsiteY10" fmla="*/ 218907 h 228598"/>
                <a:gd name="connsiteX11" fmla="*/ 218966 w 228615"/>
                <a:gd name="connsiteY11" fmla="*/ 218907 h 228598"/>
                <a:gd name="connsiteX12" fmla="*/ 195404 w 228615"/>
                <a:gd name="connsiteY12" fmla="*/ 114298 h 228598"/>
                <a:gd name="connsiteX13" fmla="*/ 205441 w 228615"/>
                <a:gd name="connsiteY13" fmla="*/ 23156 h 228598"/>
                <a:gd name="connsiteX14" fmla="*/ 183390 w 228615"/>
                <a:gd name="connsiteY14" fmla="*/ 98499 h 228598"/>
                <a:gd name="connsiteX15" fmla="*/ 158161 w 228615"/>
                <a:gd name="connsiteY15" fmla="*/ 70436 h 228598"/>
                <a:gd name="connsiteX16" fmla="*/ 130098 w 228615"/>
                <a:gd name="connsiteY16" fmla="*/ 45242 h 228598"/>
                <a:gd name="connsiteX17" fmla="*/ 205441 w 228615"/>
                <a:gd name="connsiteY17" fmla="*/ 23156 h 228598"/>
                <a:gd name="connsiteX18" fmla="*/ 171794 w 228615"/>
                <a:gd name="connsiteY18" fmla="*/ 114298 h 228598"/>
                <a:gd name="connsiteX19" fmla="*/ 144695 w 228615"/>
                <a:gd name="connsiteY19" fmla="*/ 144695 h 228598"/>
                <a:gd name="connsiteX20" fmla="*/ 114298 w 228615"/>
                <a:gd name="connsiteY20" fmla="*/ 171794 h 228598"/>
                <a:gd name="connsiteX21" fmla="*/ 83902 w 228615"/>
                <a:gd name="connsiteY21" fmla="*/ 144695 h 228598"/>
                <a:gd name="connsiteX22" fmla="*/ 56803 w 228615"/>
                <a:gd name="connsiteY22" fmla="*/ 114298 h 228598"/>
                <a:gd name="connsiteX23" fmla="*/ 114298 w 228615"/>
                <a:gd name="connsiteY23" fmla="*/ 56803 h 228598"/>
                <a:gd name="connsiteX24" fmla="*/ 144695 w 228615"/>
                <a:gd name="connsiteY24" fmla="*/ 83902 h 228598"/>
                <a:gd name="connsiteX25" fmla="*/ 171794 w 228615"/>
                <a:gd name="connsiteY25" fmla="*/ 114298 h 228598"/>
                <a:gd name="connsiteX26" fmla="*/ 23156 w 228615"/>
                <a:gd name="connsiteY26" fmla="*/ 23156 h 228598"/>
                <a:gd name="connsiteX27" fmla="*/ 35800 w 228615"/>
                <a:gd name="connsiteY27" fmla="*/ 19167 h 228598"/>
                <a:gd name="connsiteX28" fmla="*/ 98487 w 228615"/>
                <a:gd name="connsiteY28" fmla="*/ 45242 h 228598"/>
                <a:gd name="connsiteX29" fmla="*/ 70436 w 228615"/>
                <a:gd name="connsiteY29" fmla="*/ 70436 h 228598"/>
                <a:gd name="connsiteX30" fmla="*/ 45242 w 228615"/>
                <a:gd name="connsiteY30" fmla="*/ 98499 h 228598"/>
                <a:gd name="connsiteX31" fmla="*/ 23156 w 228615"/>
                <a:gd name="connsiteY31" fmla="*/ 23156 h 228598"/>
                <a:gd name="connsiteX32" fmla="*/ 23156 w 228615"/>
                <a:gd name="connsiteY32" fmla="*/ 205441 h 228598"/>
                <a:gd name="connsiteX33" fmla="*/ 45242 w 228615"/>
                <a:gd name="connsiteY33" fmla="*/ 130098 h 228598"/>
                <a:gd name="connsiteX34" fmla="*/ 70471 w 228615"/>
                <a:gd name="connsiteY34" fmla="*/ 158161 h 228598"/>
                <a:gd name="connsiteX35" fmla="*/ 98499 w 228615"/>
                <a:gd name="connsiteY35" fmla="*/ 183354 h 228598"/>
                <a:gd name="connsiteX36" fmla="*/ 23156 w 228615"/>
                <a:gd name="connsiteY36" fmla="*/ 205441 h 228598"/>
                <a:gd name="connsiteX37" fmla="*/ 205441 w 228615"/>
                <a:gd name="connsiteY37" fmla="*/ 205441 h 228598"/>
                <a:gd name="connsiteX38" fmla="*/ 130098 w 228615"/>
                <a:gd name="connsiteY38" fmla="*/ 183390 h 228598"/>
                <a:gd name="connsiteX39" fmla="*/ 158161 w 228615"/>
                <a:gd name="connsiteY39" fmla="*/ 158161 h 228598"/>
                <a:gd name="connsiteX40" fmla="*/ 183354 w 228615"/>
                <a:gd name="connsiteY40" fmla="*/ 130098 h 228598"/>
                <a:gd name="connsiteX41" fmla="*/ 205441 w 228615"/>
                <a:gd name="connsiteY41" fmla="*/ 205441 h 228598"/>
                <a:gd name="connsiteX42" fmla="*/ 128586 w 228615"/>
                <a:gd name="connsiteY42" fmla="*/ 114298 h 228598"/>
                <a:gd name="connsiteX43" fmla="*/ 114298 w 228615"/>
                <a:gd name="connsiteY43" fmla="*/ 128586 h 228598"/>
                <a:gd name="connsiteX44" fmla="*/ 100011 w 228615"/>
                <a:gd name="connsiteY44" fmla="*/ 114298 h 228598"/>
                <a:gd name="connsiteX45" fmla="*/ 114298 w 228615"/>
                <a:gd name="connsiteY45" fmla="*/ 100011 h 228598"/>
                <a:gd name="connsiteX46" fmla="*/ 128586 w 228615"/>
                <a:gd name="connsiteY46" fmla="*/ 114298 h 22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28615" h="228598">
                  <a:moveTo>
                    <a:pt x="195404" y="114298"/>
                  </a:moveTo>
                  <a:cubicBezTo>
                    <a:pt x="224753" y="73091"/>
                    <a:pt x="239719" y="30502"/>
                    <a:pt x="218907" y="9690"/>
                  </a:cubicBezTo>
                  <a:cubicBezTo>
                    <a:pt x="198094" y="-11122"/>
                    <a:pt x="155506" y="3844"/>
                    <a:pt x="114298" y="33193"/>
                  </a:cubicBezTo>
                  <a:cubicBezTo>
                    <a:pt x="73091" y="3844"/>
                    <a:pt x="30502" y="-11122"/>
                    <a:pt x="9690" y="9690"/>
                  </a:cubicBezTo>
                  <a:cubicBezTo>
                    <a:pt x="-11122" y="30502"/>
                    <a:pt x="3844" y="73091"/>
                    <a:pt x="33193" y="114298"/>
                  </a:cubicBezTo>
                  <a:cubicBezTo>
                    <a:pt x="3844" y="155506"/>
                    <a:pt x="-11122" y="198094"/>
                    <a:pt x="9690" y="218907"/>
                  </a:cubicBezTo>
                  <a:lnTo>
                    <a:pt x="9690" y="218907"/>
                  </a:lnTo>
                  <a:cubicBezTo>
                    <a:pt x="16393" y="225610"/>
                    <a:pt x="25347" y="228598"/>
                    <a:pt x="35777" y="228598"/>
                  </a:cubicBezTo>
                  <a:cubicBezTo>
                    <a:pt x="57779" y="228598"/>
                    <a:pt x="86354" y="215299"/>
                    <a:pt x="114358" y="195404"/>
                  </a:cubicBezTo>
                  <a:cubicBezTo>
                    <a:pt x="142242" y="215299"/>
                    <a:pt x="170817" y="228598"/>
                    <a:pt x="192879" y="228598"/>
                  </a:cubicBezTo>
                  <a:cubicBezTo>
                    <a:pt x="203309" y="228598"/>
                    <a:pt x="212275" y="225598"/>
                    <a:pt x="218966" y="218907"/>
                  </a:cubicBezTo>
                  <a:lnTo>
                    <a:pt x="218966" y="218907"/>
                  </a:lnTo>
                  <a:cubicBezTo>
                    <a:pt x="239719" y="198094"/>
                    <a:pt x="224753" y="155506"/>
                    <a:pt x="195404" y="114298"/>
                  </a:cubicBezTo>
                  <a:close/>
                  <a:moveTo>
                    <a:pt x="205441" y="23156"/>
                  </a:moveTo>
                  <a:cubicBezTo>
                    <a:pt x="214537" y="32252"/>
                    <a:pt x="208393" y="61732"/>
                    <a:pt x="183390" y="98499"/>
                  </a:cubicBezTo>
                  <a:cubicBezTo>
                    <a:pt x="175480" y="88707"/>
                    <a:pt x="167058" y="79339"/>
                    <a:pt x="158161" y="70436"/>
                  </a:cubicBezTo>
                  <a:cubicBezTo>
                    <a:pt x="149256" y="61550"/>
                    <a:pt x="139888" y="53140"/>
                    <a:pt x="130098" y="45242"/>
                  </a:cubicBezTo>
                  <a:cubicBezTo>
                    <a:pt x="166864" y="20239"/>
                    <a:pt x="196344" y="14048"/>
                    <a:pt x="205441" y="23156"/>
                  </a:cubicBezTo>
                  <a:close/>
                  <a:moveTo>
                    <a:pt x="171794" y="114298"/>
                  </a:moveTo>
                  <a:cubicBezTo>
                    <a:pt x="163369" y="124957"/>
                    <a:pt x="154320" y="135107"/>
                    <a:pt x="144695" y="144695"/>
                  </a:cubicBezTo>
                  <a:cubicBezTo>
                    <a:pt x="135107" y="154320"/>
                    <a:pt x="124957" y="163369"/>
                    <a:pt x="114298" y="171794"/>
                  </a:cubicBezTo>
                  <a:cubicBezTo>
                    <a:pt x="103640" y="163369"/>
                    <a:pt x="93490" y="154320"/>
                    <a:pt x="83902" y="144695"/>
                  </a:cubicBezTo>
                  <a:cubicBezTo>
                    <a:pt x="74277" y="135107"/>
                    <a:pt x="65228" y="124957"/>
                    <a:pt x="56803" y="114298"/>
                  </a:cubicBezTo>
                  <a:cubicBezTo>
                    <a:pt x="73706" y="92998"/>
                    <a:pt x="92998" y="73706"/>
                    <a:pt x="114298" y="56803"/>
                  </a:cubicBezTo>
                  <a:cubicBezTo>
                    <a:pt x="124957" y="65228"/>
                    <a:pt x="135107" y="74277"/>
                    <a:pt x="144695" y="83902"/>
                  </a:cubicBezTo>
                  <a:cubicBezTo>
                    <a:pt x="154320" y="93490"/>
                    <a:pt x="163369" y="103640"/>
                    <a:pt x="171794" y="114298"/>
                  </a:cubicBezTo>
                  <a:close/>
                  <a:moveTo>
                    <a:pt x="23156" y="23156"/>
                  </a:moveTo>
                  <a:cubicBezTo>
                    <a:pt x="25775" y="20525"/>
                    <a:pt x="30097" y="19167"/>
                    <a:pt x="35800" y="19167"/>
                  </a:cubicBezTo>
                  <a:cubicBezTo>
                    <a:pt x="49874" y="19167"/>
                    <a:pt x="72341" y="27383"/>
                    <a:pt x="98487" y="45242"/>
                  </a:cubicBezTo>
                  <a:cubicBezTo>
                    <a:pt x="88705" y="53147"/>
                    <a:pt x="79342" y="61556"/>
                    <a:pt x="70436" y="70436"/>
                  </a:cubicBezTo>
                  <a:cubicBezTo>
                    <a:pt x="61550" y="79340"/>
                    <a:pt x="53140" y="88708"/>
                    <a:pt x="45242" y="98499"/>
                  </a:cubicBezTo>
                  <a:cubicBezTo>
                    <a:pt x="20239" y="61732"/>
                    <a:pt x="14060" y="32252"/>
                    <a:pt x="23156" y="23156"/>
                  </a:cubicBezTo>
                  <a:close/>
                  <a:moveTo>
                    <a:pt x="23156" y="205441"/>
                  </a:moveTo>
                  <a:cubicBezTo>
                    <a:pt x="14060" y="196344"/>
                    <a:pt x="20239" y="166864"/>
                    <a:pt x="45242" y="130098"/>
                  </a:cubicBezTo>
                  <a:cubicBezTo>
                    <a:pt x="53152" y="139890"/>
                    <a:pt x="61573" y="149257"/>
                    <a:pt x="70471" y="158161"/>
                  </a:cubicBezTo>
                  <a:cubicBezTo>
                    <a:pt x="79370" y="167039"/>
                    <a:pt x="88725" y="175449"/>
                    <a:pt x="98499" y="183354"/>
                  </a:cubicBezTo>
                  <a:cubicBezTo>
                    <a:pt x="61732" y="208358"/>
                    <a:pt x="32252" y="214549"/>
                    <a:pt x="23156" y="205441"/>
                  </a:cubicBezTo>
                  <a:close/>
                  <a:moveTo>
                    <a:pt x="205441" y="205441"/>
                  </a:moveTo>
                  <a:cubicBezTo>
                    <a:pt x="196344" y="214549"/>
                    <a:pt x="166864" y="208393"/>
                    <a:pt x="130098" y="183390"/>
                  </a:cubicBezTo>
                  <a:cubicBezTo>
                    <a:pt x="139885" y="175474"/>
                    <a:pt x="149251" y="167052"/>
                    <a:pt x="158161" y="158161"/>
                  </a:cubicBezTo>
                  <a:cubicBezTo>
                    <a:pt x="167046" y="149256"/>
                    <a:pt x="175456" y="139888"/>
                    <a:pt x="183354" y="130098"/>
                  </a:cubicBezTo>
                  <a:cubicBezTo>
                    <a:pt x="208358" y="166864"/>
                    <a:pt x="214537" y="196344"/>
                    <a:pt x="205441" y="205441"/>
                  </a:cubicBezTo>
                  <a:close/>
                  <a:moveTo>
                    <a:pt x="128586" y="114298"/>
                  </a:moveTo>
                  <a:cubicBezTo>
                    <a:pt x="128586" y="122189"/>
                    <a:pt x="122189" y="128586"/>
                    <a:pt x="114298" y="128586"/>
                  </a:cubicBezTo>
                  <a:cubicBezTo>
                    <a:pt x="106408" y="128586"/>
                    <a:pt x="100011" y="122189"/>
                    <a:pt x="100011" y="114298"/>
                  </a:cubicBezTo>
                  <a:cubicBezTo>
                    <a:pt x="100011" y="106408"/>
                    <a:pt x="106408" y="100011"/>
                    <a:pt x="114298" y="100011"/>
                  </a:cubicBezTo>
                  <a:cubicBezTo>
                    <a:pt x="122189" y="100011"/>
                    <a:pt x="128586" y="106408"/>
                    <a:pt x="128586" y="114298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0" name="Graphic 19">
            <a:hlinkClick r:id="rId7" action="ppaction://hlinksldjump"/>
            <a:extLst>
              <a:ext uri="{FF2B5EF4-FFF2-40B4-BE49-F238E27FC236}">
                <a16:creationId xmlns:a16="http://schemas.microsoft.com/office/drawing/2014/main" id="{9B09133D-F90F-ABC5-034B-BEA181F3F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DDC64DB7-0DCE-43DC-4164-69095D3C51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4276927"/>
                  </p:ext>
                </p:extLst>
              </p:nvPr>
            </p:nvGraphicFramePr>
            <p:xfrm>
              <a:off x="3677740" y="3230515"/>
              <a:ext cx="865722" cy="486969"/>
            </p:xfrm>
            <a:graphic>
              <a:graphicData uri="http://schemas.microsoft.com/office/powerpoint/2016/sectionzoom">
                <psez:sectionZm>
                  <psez:sectionZmObj sectionId="{88101102-3300-4292-96EC-A02AB1B3395B}">
                    <psez:zmPr id="{C51A4A15-E385-43FF-A711-6795F075042E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5722" cy="48696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DC64DB7-0DCE-43DC-4164-69095D3C51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7740" y="3230515"/>
                <a:ext cx="865722" cy="486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9" name="Section Zoom 38">
                <a:extLst>
                  <a:ext uri="{FF2B5EF4-FFF2-40B4-BE49-F238E27FC236}">
                    <a16:creationId xmlns:a16="http://schemas.microsoft.com/office/drawing/2014/main" id="{31F6F6C8-0503-9AE0-AB53-C620EDE8BD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9568470"/>
                  </p:ext>
                </p:extLst>
              </p:nvPr>
            </p:nvGraphicFramePr>
            <p:xfrm>
              <a:off x="4672619" y="4907774"/>
              <a:ext cx="878980" cy="494426"/>
            </p:xfrm>
            <a:graphic>
              <a:graphicData uri="http://schemas.microsoft.com/office/powerpoint/2016/sectionzoom">
                <psez:sectionZm>
                  <psez:sectionZmObj sectionId="{07C521C9-A15F-480F-8EAC-A805AFDF755A}">
                    <psez:zmPr id="{D34AAEC2-985A-4BC7-9693-546A4729FDE8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8980" cy="49442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9" name="Section Zoom 3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1F6F6C8-0503-9AE0-AB53-C620EDE8BD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2619" y="4907774"/>
                <a:ext cx="878980" cy="494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1" name="Section Zoom 40">
                <a:extLst>
                  <a:ext uri="{FF2B5EF4-FFF2-40B4-BE49-F238E27FC236}">
                    <a16:creationId xmlns:a16="http://schemas.microsoft.com/office/drawing/2014/main" id="{81363B11-1CA8-BB1E-9BBD-15B53AA405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9872199"/>
                  </p:ext>
                </p:extLst>
              </p:nvPr>
            </p:nvGraphicFramePr>
            <p:xfrm>
              <a:off x="6640699" y="4918620"/>
              <a:ext cx="852281" cy="479408"/>
            </p:xfrm>
            <a:graphic>
              <a:graphicData uri="http://schemas.microsoft.com/office/powerpoint/2016/sectionzoom">
                <psez:sectionZm>
                  <psez:sectionZmObj sectionId="{85C06B61-16FD-499F-B03F-AE8DCEFEE8AC}">
                    <psez:zmPr id="{72FE5E5B-CAA1-4A6A-8FA1-1C133E580DC9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2281" cy="47940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1" name="Section Zoom 4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81363B11-1CA8-BB1E-9BBD-15B53AA405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40699" y="4918620"/>
                <a:ext cx="852281" cy="479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3" name="Section Zoom 42">
                <a:extLst>
                  <a:ext uri="{FF2B5EF4-FFF2-40B4-BE49-F238E27FC236}">
                    <a16:creationId xmlns:a16="http://schemas.microsoft.com/office/drawing/2014/main" id="{E151B905-9361-1D81-9247-2A0CF5E35E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6218912"/>
                  </p:ext>
                </p:extLst>
              </p:nvPr>
            </p:nvGraphicFramePr>
            <p:xfrm>
              <a:off x="7684680" y="3179646"/>
              <a:ext cx="866332" cy="487312"/>
            </p:xfrm>
            <a:graphic>
              <a:graphicData uri="http://schemas.microsoft.com/office/powerpoint/2016/sectionzoom">
                <psez:sectionZm>
                  <psez:sectionZmObj sectionId="{DE719EF7-10A4-4178-8182-EDC414F8ABAD}">
                    <psez:zmPr id="{185342F0-C09B-4991-BE4E-07637CCD89D4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6332" cy="4873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3" name="Section Zoom 4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E151B905-9361-1D81-9247-2A0CF5E35E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4680" y="3179646"/>
                <a:ext cx="866332" cy="487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38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0417 0.12176 " pathEditMode="relative" rAng="0" ptsTypes="AA">
                                      <p:cBhvr>
                                        <p:cTn id="11" dur="13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08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13 0.13056 " pathEditMode="relative" rAng="0" ptsTypes="AA">
                                      <p:cBhvr>
                                        <p:cTn id="13" dur="14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52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0221 0.10394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18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00013 0.09723 " pathEditMode="relative" rAng="0" ptsTypes="AA">
                                      <p:cBhvr>
                                        <p:cTn id="17" dur="16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991371" y="2449679"/>
            <a:ext cx="2209259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log4j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7CB663-ED22-46A3-1828-51BAFBB6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542916"/>
              </p:ext>
            </p:extLst>
          </p:nvPr>
        </p:nvGraphicFramePr>
        <p:xfrm>
          <a:off x="3976362" y="3748142"/>
          <a:ext cx="460966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54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A2FCF4-5A65-2EA5-D5D2-34CEFD97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30670-8898-A5C9-9131-4256C13C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533400"/>
            <a:ext cx="11023493" cy="6074229"/>
          </a:xfrm>
          <a:prstGeom prst="rect">
            <a:avLst/>
          </a:prstGeom>
          <a:ln w="12700" cap="sq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201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80512-AC1A-2420-F81C-2A90ACAB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C3693-5500-A2F0-B980-2B2DA1E6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0" y="3583411"/>
            <a:ext cx="11238721" cy="3138063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650B7-7855-13C3-7EFB-652D97E4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9" y="136525"/>
            <a:ext cx="11238722" cy="3207730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596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0FB6D6-8A72-58BF-E4BE-7336F3B7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979DA-5CED-C797-9006-0C7D5127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3" y="136524"/>
            <a:ext cx="11231975" cy="3292475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E9C44-35E9-B694-C809-C3823A77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3" y="3679762"/>
            <a:ext cx="11231975" cy="293875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594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BCF4B65D-7EAA-E790-B48C-87EE320B2C01}"/>
              </a:ext>
            </a:extLst>
          </p:cNvPr>
          <p:cNvSpPr/>
          <p:nvPr/>
        </p:nvSpPr>
        <p:spPr>
          <a:xfrm>
            <a:off x="3021453" y="320078"/>
            <a:ext cx="6149094" cy="6149094"/>
          </a:xfrm>
          <a:prstGeom prst="ellipse">
            <a:avLst/>
          </a:prstGeom>
          <a:gradFill>
            <a:gsLst>
              <a:gs pos="100000">
                <a:srgbClr val="8730EA"/>
              </a:gs>
              <a:gs pos="17000">
                <a:srgbClr val="8730EA"/>
              </a:gs>
              <a:gs pos="35000">
                <a:srgbClr val="8730EA">
                  <a:alpha val="37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6185A3-5775-7D66-95FA-956B292D7110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E9D6CB85-F109-D291-D203-D28A27FAD076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8A224E96-710E-D672-0CCB-6A80659E76BA}"/>
              </a:ext>
            </a:extLst>
          </p:cNvPr>
          <p:cNvSpPr txBox="1"/>
          <p:nvPr/>
        </p:nvSpPr>
        <p:spPr>
          <a:xfrm>
            <a:off x="6469580" y="866372"/>
            <a:ext cx="1486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Testing Frameworks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DD665993-6F12-7448-6AA2-B3B747CBA0CE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59388CC1-4A2B-B6D9-B17C-1045C600E5FF}"/>
              </a:ext>
            </a:extLst>
          </p:cNvPr>
          <p:cNvSpPr/>
          <p:nvPr/>
        </p:nvSpPr>
        <p:spPr>
          <a:xfrm>
            <a:off x="6331901" y="711386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FBAAE33C-D556-DA52-1A5D-583EBF8C638C}"/>
              </a:ext>
            </a:extLst>
          </p:cNvPr>
          <p:cNvSpPr/>
          <p:nvPr/>
        </p:nvSpPr>
        <p:spPr>
          <a:xfrm>
            <a:off x="7089223" y="510436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5B706D90-AED6-AFC3-7CF8-545198CB883C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CE5BA2-8467-7076-7449-3BECDF0EEB7E}"/>
              </a:ext>
            </a:extLst>
          </p:cNvPr>
          <p:cNvGrpSpPr/>
          <p:nvPr/>
        </p:nvGrpSpPr>
        <p:grpSpPr>
          <a:xfrm>
            <a:off x="3476410" y="1577567"/>
            <a:ext cx="5321399" cy="4144103"/>
            <a:chOff x="3476410" y="1577567"/>
            <a:chExt cx="5321399" cy="4144103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178043B4-284A-45E7-4243-F49024477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420C43B-5802-71B8-BEDA-978346B1B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!!hex_A">
              <a:extLst>
                <a:ext uri="{FF2B5EF4-FFF2-40B4-BE49-F238E27FC236}">
                  <a16:creationId xmlns:a16="http://schemas.microsoft.com/office/drawing/2014/main" id="{919B8243-350F-AAB3-BE14-1DF06F01B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1C2D065-6FFE-B0F2-138F-67E759BD0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F8356BE-8CF7-EC0F-87B9-2FD05CC3A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CFC05B-A0FA-65D8-A5ED-2B68503AB53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E546BC-E28B-34EC-CC7E-A87C0FF3165D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F4A95C-B11E-D53E-6E00-E09FCDE656C5}"/>
                </a:ext>
              </a:extLst>
            </p:cNvPr>
            <p:cNvCxnSpPr>
              <a:cxnSpLocks/>
              <a:stCxn id="11" idx="1"/>
              <a:endCxn id="15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4D4B7F-8D40-12E1-94C6-0B1FC66E6F08}"/>
                </a:ext>
              </a:extLst>
            </p:cNvPr>
            <p:cNvCxnSpPr>
              <a:cxnSpLocks/>
              <a:stCxn id="11" idx="2"/>
              <a:endCxn id="14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BAA4C3-9B6B-352B-216E-BC979EBF22E7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5CBD7-BC44-F5AA-14AE-19063F850912}"/>
                </a:ext>
              </a:extLst>
            </p:cNvPr>
            <p:cNvSpPr txBox="1"/>
            <p:nvPr/>
          </p:nvSpPr>
          <p:spPr>
            <a:xfrm>
              <a:off x="3479089" y="1577567"/>
              <a:ext cx="5251154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Testing Frameworks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08EBC3-4DF3-9E2D-0CE4-6C8A4C0ED43A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397BF6-19C6-9684-A7D2-A467B72F0408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D6748D-86AA-54CE-ED6E-30C75D9B62C3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4FD18E-B1FD-D852-04A2-569FB1889B9A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9C1ACD2-9EE8-8AFF-30BF-0E22C92D6867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2ED03A-0E7F-B43D-0BA2-22398D290CEE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85453"/>
              <a:ext cx="476948" cy="313747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E53436-0FBE-6E2A-3EBF-2ECFB327B404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104666" y="2285453"/>
              <a:ext cx="476160" cy="313747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Graphic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F1C583D3-A721-2755-DF3D-BC6F68E68772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8125 w 247650"/>
                <a:gd name="connsiteY0" fmla="*/ 228600 h 247650"/>
                <a:gd name="connsiteX1" fmla="*/ 214241 w 247650"/>
                <a:gd name="connsiteY1" fmla="*/ 228600 h 247650"/>
                <a:gd name="connsiteX2" fmla="*/ 199905 w 247650"/>
                <a:gd name="connsiteY2" fmla="*/ 81036 h 247650"/>
                <a:gd name="connsiteX3" fmla="*/ 142875 w 247650"/>
                <a:gd name="connsiteY3" fmla="*/ 57591 h 247650"/>
                <a:gd name="connsiteX4" fmla="*/ 142875 w 247650"/>
                <a:gd name="connsiteY4" fmla="*/ 19050 h 247650"/>
                <a:gd name="connsiteX5" fmla="*/ 123825 w 247650"/>
                <a:gd name="connsiteY5" fmla="*/ 0 h 247650"/>
                <a:gd name="connsiteX6" fmla="*/ 66675 w 247650"/>
                <a:gd name="connsiteY6" fmla="*/ 0 h 247650"/>
                <a:gd name="connsiteX7" fmla="*/ 47625 w 247650"/>
                <a:gd name="connsiteY7" fmla="*/ 19050 h 247650"/>
                <a:gd name="connsiteX8" fmla="*/ 47625 w 247650"/>
                <a:gd name="connsiteY8" fmla="*/ 142875 h 247650"/>
                <a:gd name="connsiteX9" fmla="*/ 66675 w 247650"/>
                <a:gd name="connsiteY9" fmla="*/ 161925 h 247650"/>
                <a:gd name="connsiteX10" fmla="*/ 123825 w 247650"/>
                <a:gd name="connsiteY10" fmla="*/ 161925 h 247650"/>
                <a:gd name="connsiteX11" fmla="*/ 142875 w 247650"/>
                <a:gd name="connsiteY11" fmla="*/ 142875 h 247650"/>
                <a:gd name="connsiteX12" fmla="*/ 142875 w 247650"/>
                <a:gd name="connsiteY12" fmla="*/ 76748 h 247650"/>
                <a:gd name="connsiteX13" fmla="*/ 218518 w 247650"/>
                <a:gd name="connsiteY13" fmla="*/ 171488 h 247650"/>
                <a:gd name="connsiteX14" fmla="*/ 187226 w 247650"/>
                <a:gd name="connsiteY14" fmla="*/ 228600 h 247650"/>
                <a:gd name="connsiteX15" fmla="*/ 9525 w 247650"/>
                <a:gd name="connsiteY15" fmla="*/ 228600 h 247650"/>
                <a:gd name="connsiteX16" fmla="*/ 0 w 247650"/>
                <a:gd name="connsiteY16" fmla="*/ 238125 h 247650"/>
                <a:gd name="connsiteX17" fmla="*/ 9525 w 247650"/>
                <a:gd name="connsiteY17" fmla="*/ 247650 h 247650"/>
                <a:gd name="connsiteX18" fmla="*/ 238125 w 247650"/>
                <a:gd name="connsiteY18" fmla="*/ 247650 h 247650"/>
                <a:gd name="connsiteX19" fmla="*/ 247650 w 247650"/>
                <a:gd name="connsiteY19" fmla="*/ 238125 h 247650"/>
                <a:gd name="connsiteX20" fmla="*/ 238125 w 247650"/>
                <a:gd name="connsiteY20" fmla="*/ 228600 h 247650"/>
                <a:gd name="connsiteX21" fmla="*/ 123825 w 247650"/>
                <a:gd name="connsiteY21" fmla="*/ 142875 h 247650"/>
                <a:gd name="connsiteX22" fmla="*/ 66675 w 247650"/>
                <a:gd name="connsiteY22" fmla="*/ 142875 h 247650"/>
                <a:gd name="connsiteX23" fmla="*/ 66675 w 247650"/>
                <a:gd name="connsiteY23" fmla="*/ 19050 h 247650"/>
                <a:gd name="connsiteX24" fmla="*/ 123825 w 247650"/>
                <a:gd name="connsiteY24" fmla="*/ 19050 h 247650"/>
                <a:gd name="connsiteX25" fmla="*/ 123825 w 247650"/>
                <a:gd name="connsiteY25" fmla="*/ 142875 h 247650"/>
                <a:gd name="connsiteX26" fmla="*/ 57150 w 247650"/>
                <a:gd name="connsiteY26" fmla="*/ 200025 h 247650"/>
                <a:gd name="connsiteX27" fmla="*/ 47625 w 247650"/>
                <a:gd name="connsiteY27" fmla="*/ 190500 h 247650"/>
                <a:gd name="connsiteX28" fmla="*/ 57150 w 247650"/>
                <a:gd name="connsiteY28" fmla="*/ 180975 h 247650"/>
                <a:gd name="connsiteX29" fmla="*/ 133350 w 247650"/>
                <a:gd name="connsiteY29" fmla="*/ 180975 h 247650"/>
                <a:gd name="connsiteX30" fmla="*/ 142875 w 247650"/>
                <a:gd name="connsiteY30" fmla="*/ 190500 h 247650"/>
                <a:gd name="connsiteX31" fmla="*/ 133350 w 247650"/>
                <a:gd name="connsiteY31" fmla="*/ 20002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650" h="247650">
                  <a:moveTo>
                    <a:pt x="238125" y="228600"/>
                  </a:moveTo>
                  <a:lnTo>
                    <a:pt x="214241" y="228600"/>
                  </a:lnTo>
                  <a:cubicBezTo>
                    <a:pt x="251031" y="183893"/>
                    <a:pt x="244613" y="117827"/>
                    <a:pt x="199905" y="81036"/>
                  </a:cubicBezTo>
                  <a:cubicBezTo>
                    <a:pt x="183675" y="67681"/>
                    <a:pt x="163805" y="59512"/>
                    <a:pt x="142875" y="57591"/>
                  </a:cubicBezTo>
                  <a:lnTo>
                    <a:pt x="142875" y="19050"/>
                  </a:lnTo>
                  <a:cubicBezTo>
                    <a:pt x="142875" y="8529"/>
                    <a:pt x="134347" y="0"/>
                    <a:pt x="123825" y="0"/>
                  </a:cubicBezTo>
                  <a:lnTo>
                    <a:pt x="66675" y="0"/>
                  </a:lnTo>
                  <a:cubicBezTo>
                    <a:pt x="56154" y="0"/>
                    <a:pt x="47625" y="8529"/>
                    <a:pt x="47625" y="19050"/>
                  </a:cubicBezTo>
                  <a:lnTo>
                    <a:pt x="47625" y="142875"/>
                  </a:lnTo>
                  <a:cubicBezTo>
                    <a:pt x="47625" y="153397"/>
                    <a:pt x="56154" y="161925"/>
                    <a:pt x="66675" y="161925"/>
                  </a:cubicBezTo>
                  <a:lnTo>
                    <a:pt x="123825" y="161925"/>
                  </a:lnTo>
                  <a:cubicBezTo>
                    <a:pt x="134347" y="161925"/>
                    <a:pt x="142875" y="153397"/>
                    <a:pt x="142875" y="142875"/>
                  </a:cubicBezTo>
                  <a:lnTo>
                    <a:pt x="142875" y="76748"/>
                  </a:lnTo>
                  <a:cubicBezTo>
                    <a:pt x="189925" y="82021"/>
                    <a:pt x="223791" y="124438"/>
                    <a:pt x="218518" y="171488"/>
                  </a:cubicBezTo>
                  <a:cubicBezTo>
                    <a:pt x="216006" y="193900"/>
                    <a:pt x="204764" y="214420"/>
                    <a:pt x="187226" y="228600"/>
                  </a:cubicBezTo>
                  <a:lnTo>
                    <a:pt x="9525" y="228600"/>
                  </a:lnTo>
                  <a:cubicBezTo>
                    <a:pt x="4264" y="228600"/>
                    <a:pt x="0" y="232865"/>
                    <a:pt x="0" y="238125"/>
                  </a:cubicBezTo>
                  <a:cubicBezTo>
                    <a:pt x="0" y="243385"/>
                    <a:pt x="4264" y="247650"/>
                    <a:pt x="9525" y="247650"/>
                  </a:cubicBezTo>
                  <a:lnTo>
                    <a:pt x="238125" y="247650"/>
                  </a:lnTo>
                  <a:cubicBezTo>
                    <a:pt x="243385" y="247650"/>
                    <a:pt x="247650" y="243385"/>
                    <a:pt x="247650" y="238125"/>
                  </a:cubicBezTo>
                  <a:cubicBezTo>
                    <a:pt x="247650" y="232865"/>
                    <a:pt x="243385" y="228600"/>
                    <a:pt x="238125" y="228600"/>
                  </a:cubicBezTo>
                  <a:close/>
                  <a:moveTo>
                    <a:pt x="123825" y="142875"/>
                  </a:moveTo>
                  <a:lnTo>
                    <a:pt x="66675" y="142875"/>
                  </a:lnTo>
                  <a:lnTo>
                    <a:pt x="66675" y="19050"/>
                  </a:lnTo>
                  <a:lnTo>
                    <a:pt x="123825" y="19050"/>
                  </a:lnTo>
                  <a:lnTo>
                    <a:pt x="123825" y="142875"/>
                  </a:lnTo>
                  <a:close/>
                  <a:moveTo>
                    <a:pt x="57150" y="200025"/>
                  </a:moveTo>
                  <a:cubicBezTo>
                    <a:pt x="51889" y="200025"/>
                    <a:pt x="47625" y="195760"/>
                    <a:pt x="47625" y="190500"/>
                  </a:cubicBezTo>
                  <a:cubicBezTo>
                    <a:pt x="47625" y="185240"/>
                    <a:pt x="51889" y="180975"/>
                    <a:pt x="57150" y="180975"/>
                  </a:cubicBezTo>
                  <a:lnTo>
                    <a:pt x="133350" y="180975"/>
                  </a:lnTo>
                  <a:cubicBezTo>
                    <a:pt x="138610" y="180975"/>
                    <a:pt x="142875" y="185240"/>
                    <a:pt x="142875" y="190500"/>
                  </a:cubicBezTo>
                  <a:cubicBezTo>
                    <a:pt x="142875" y="195760"/>
                    <a:pt x="138610" y="200025"/>
                    <a:pt x="133350" y="200025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0" name="Graphic 19">
            <a:hlinkClick r:id="rId7" action="ppaction://hlinksldjump"/>
            <a:extLst>
              <a:ext uri="{FF2B5EF4-FFF2-40B4-BE49-F238E27FC236}">
                <a16:creationId xmlns:a16="http://schemas.microsoft.com/office/drawing/2014/main" id="{D8398FF8-B585-7B10-E679-3E7B5DE4C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2A850B32-03D2-F279-F52F-4C4C78D6FF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2352954"/>
                  </p:ext>
                </p:extLst>
              </p:nvPr>
            </p:nvGraphicFramePr>
            <p:xfrm>
              <a:off x="3672898" y="3162844"/>
              <a:ext cx="926638" cy="521234"/>
            </p:xfrm>
            <a:graphic>
              <a:graphicData uri="http://schemas.microsoft.com/office/powerpoint/2016/sectionzoom">
                <psez:sectionZm>
                  <psez:sectionZmObj sectionId="{E3F2D782-5BB3-4AAD-9B8C-9BCBF4860AA0}">
                    <psez:zmPr id="{CDBD5C2B-20CF-48AE-B753-0C463B4C2536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6638" cy="52123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A850B32-03D2-F279-F52F-4C4C78D6FF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2898" y="3162844"/>
                <a:ext cx="926638" cy="521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8" name="Section Zoom 37">
                <a:extLst>
                  <a:ext uri="{FF2B5EF4-FFF2-40B4-BE49-F238E27FC236}">
                    <a16:creationId xmlns:a16="http://schemas.microsoft.com/office/drawing/2014/main" id="{62AD6297-6048-E971-F00A-AF0990BA81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7957236"/>
                  </p:ext>
                </p:extLst>
              </p:nvPr>
            </p:nvGraphicFramePr>
            <p:xfrm>
              <a:off x="4698006" y="4908676"/>
              <a:ext cx="855702" cy="528813"/>
            </p:xfrm>
            <a:graphic>
              <a:graphicData uri="http://schemas.microsoft.com/office/powerpoint/2016/sectionzoom">
                <psez:sectionZm>
                  <psez:sectionZmObj sectionId="{732C3F08-E87D-450A-B865-A76731572C69}">
                    <psez:zmPr id="{2E352F68-DE6F-47E2-9223-0615F9348C66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5702" cy="52881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8" name="Section Zoom 3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62AD6297-6048-E971-F00A-AF0990BA81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8006" y="4908676"/>
                <a:ext cx="855702" cy="52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0" name="Section Zoom 39">
                <a:extLst>
                  <a:ext uri="{FF2B5EF4-FFF2-40B4-BE49-F238E27FC236}">
                    <a16:creationId xmlns:a16="http://schemas.microsoft.com/office/drawing/2014/main" id="{64335084-79A1-3F69-FFFC-30DBCC3492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0587136"/>
                  </p:ext>
                </p:extLst>
              </p:nvPr>
            </p:nvGraphicFramePr>
            <p:xfrm>
              <a:off x="6656057" y="4908676"/>
              <a:ext cx="866332" cy="487312"/>
            </p:xfrm>
            <a:graphic>
              <a:graphicData uri="http://schemas.microsoft.com/office/powerpoint/2016/sectionzoom">
                <psez:sectionZm>
                  <psez:sectionZmObj sectionId="{67E16FEE-0595-4159-AB7E-9C12CC03D994}">
                    <psez:zmPr id="{CD26D0B7-FECD-4AF4-A153-9886E0A0865F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6332" cy="4873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0" name="Section Zoom 39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4335084-79A1-3F69-FFFC-30DBCC3492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6057" y="4908676"/>
                <a:ext cx="866332" cy="487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3" name="Section Zoom 42">
                <a:extLst>
                  <a:ext uri="{FF2B5EF4-FFF2-40B4-BE49-F238E27FC236}">
                    <a16:creationId xmlns:a16="http://schemas.microsoft.com/office/drawing/2014/main" id="{773DBD3A-252E-1F9E-A9E5-87ECA0C360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3431767"/>
                  </p:ext>
                </p:extLst>
              </p:nvPr>
            </p:nvGraphicFramePr>
            <p:xfrm>
              <a:off x="7720843" y="3169452"/>
              <a:ext cx="914891" cy="514626"/>
            </p:xfrm>
            <a:graphic>
              <a:graphicData uri="http://schemas.microsoft.com/office/powerpoint/2016/sectionzoom">
                <psez:sectionZm>
                  <psez:sectionZmObj sectionId="{3BA71814-0B0C-4F2B-B6C9-C8A21B634AA5}">
                    <psez:zmPr id="{F1F6A580-A2D7-4CC4-B690-4433A4261210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4891" cy="51462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3" name="Section Zoom 4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773DBD3A-252E-1F9E-A9E5-87ECA0C36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20843" y="3169452"/>
                <a:ext cx="914891" cy="5146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19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4.58333E-6 0.11388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0013 0.11598 " pathEditMode="relative" rAng="0" ptsTypes="AA">
                                      <p:cBhvr>
                                        <p:cTn id="11" dur="1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78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156 0.12037 " pathEditMode="relative" rAng="0" ptsTypes="AA">
                                      <p:cBhvr>
                                        <p:cTn id="13" dur="1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0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0182 0.12245 " pathEditMode="relative" rAng="0" ptsTypes="AA">
                                      <p:cBhvr>
                                        <p:cTn id="15" dur="14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61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0377 0.11528 " pathEditMode="relative" rAng="0" ptsTypes="AA">
                                      <p:cBhvr>
                                        <p:cTn id="17" dur="16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9F215C9-097D-5F9D-CFEF-1496B78C2E28}"/>
              </a:ext>
            </a:extLst>
          </p:cNvPr>
          <p:cNvSpPr/>
          <p:nvPr/>
        </p:nvSpPr>
        <p:spPr>
          <a:xfrm>
            <a:off x="3021453" y="320078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D7A3A9-132B-9A9A-436A-830920C350CE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5E60410A-F232-B962-7EC4-EA75F6AC8276}"/>
              </a:ext>
            </a:extLst>
          </p:cNvPr>
          <p:cNvSpPr txBox="1"/>
          <p:nvPr/>
        </p:nvSpPr>
        <p:spPr>
          <a:xfrm>
            <a:off x="7173387" y="866372"/>
            <a:ext cx="1651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spc="110" dirty="0">
                <a:solidFill>
                  <a:schemeClr val="bg1"/>
                </a:solidFill>
                <a:latin typeface="Darker Grotesque" pitchFamily="2" charset="0"/>
              </a:rPr>
              <a:t>Extend Report &amp; Log4j</a:t>
            </a: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FAF3504-B4B6-BA24-2734-1025EB745D20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CE2B59BC-E36B-A8CB-6414-3AAC3C48E923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E710A1B3-8966-F8BC-5B67-7FA80594FE2D}"/>
              </a:ext>
            </a:extLst>
          </p:cNvPr>
          <p:cNvSpPr/>
          <p:nvPr/>
        </p:nvSpPr>
        <p:spPr>
          <a:xfrm>
            <a:off x="6331901" y="711386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E1FF0DB5-3DB7-1771-442A-45396F52C1CA}"/>
              </a:ext>
            </a:extLst>
          </p:cNvPr>
          <p:cNvSpPr/>
          <p:nvPr/>
        </p:nvSpPr>
        <p:spPr>
          <a:xfrm>
            <a:off x="7089223" y="692522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C3B61B31-F1B4-DAEF-6CF7-A1CF7933251D}"/>
              </a:ext>
            </a:extLst>
          </p:cNvPr>
          <p:cNvSpPr/>
          <p:nvPr/>
        </p:nvSpPr>
        <p:spPr>
          <a:xfrm>
            <a:off x="7865579" y="510436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B90C0F-C3D9-E5BA-A736-DFC87DD76898}"/>
              </a:ext>
            </a:extLst>
          </p:cNvPr>
          <p:cNvGrpSpPr/>
          <p:nvPr/>
        </p:nvGrpSpPr>
        <p:grpSpPr>
          <a:xfrm>
            <a:off x="3253414" y="1569393"/>
            <a:ext cx="5685172" cy="4152277"/>
            <a:chOff x="3253414" y="1569393"/>
            <a:chExt cx="5685172" cy="4152277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10768832-1D76-E483-9654-D1049CDDF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88F25E4-551A-8558-1323-E132F7E81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!!hex_A">
              <a:extLst>
                <a:ext uri="{FF2B5EF4-FFF2-40B4-BE49-F238E27FC236}">
                  <a16:creationId xmlns:a16="http://schemas.microsoft.com/office/drawing/2014/main" id="{36B96E2E-D31D-FC2A-E8A0-F1E403B50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036BF7AC-A640-3D88-231F-FD287DD4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4611C35B-3495-DB35-DDDB-0D6F47FC5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32836-B204-EE81-0A34-DC2BFD5548DD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EC4428-44E7-5E61-7272-DD425C890D45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A5A2C6-2535-CF89-02D3-0DB6CBF643EE}"/>
                </a:ext>
              </a:extLst>
            </p:cNvPr>
            <p:cNvCxnSpPr>
              <a:cxnSpLocks/>
              <a:stCxn id="11" idx="1"/>
              <a:endCxn id="15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26CE78-518F-6941-9A09-0268793DA813}"/>
                </a:ext>
              </a:extLst>
            </p:cNvPr>
            <p:cNvCxnSpPr>
              <a:cxnSpLocks/>
              <a:stCxn id="11" idx="2"/>
              <a:endCxn id="14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AFF0E9-218D-5F8E-2873-3D0F006AC877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35772-A58A-612E-5720-217132C8F826}"/>
                </a:ext>
              </a:extLst>
            </p:cNvPr>
            <p:cNvSpPr txBox="1"/>
            <p:nvPr/>
          </p:nvSpPr>
          <p:spPr>
            <a:xfrm>
              <a:off x="3253414" y="1569393"/>
              <a:ext cx="5685172" cy="709182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>
                  <a:latin typeface="+mj-lt"/>
                </a:rPr>
                <a:t>Extend Reports &amp; Log4j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3E030-7AE6-D755-0FF1-F83DAF3B9995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EA6F9C-243E-6FE5-8934-F44A90DF3EE9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F6467E-BDC9-A386-E7BE-C38A9C7B5E32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A1C784-93E6-7F6C-4ACC-7B036DCD30A9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2B6FEC-EA54-4DD4-46B4-A782D2AB344B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371D7-221A-8FB5-2824-03D64FEEFBC5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78575"/>
              <a:ext cx="468282" cy="320625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4B4E9B-3845-AB88-E35E-60C458CFCDDC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096000" y="2278575"/>
              <a:ext cx="484826" cy="320625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Graphic 23">
              <a:hlinkClick r:id="rId6" action="ppaction://hlinksldjump"/>
              <a:extLst>
                <a:ext uri="{FF2B5EF4-FFF2-40B4-BE49-F238E27FC236}">
                  <a16:creationId xmlns:a16="http://schemas.microsoft.com/office/drawing/2014/main" id="{0A302550-E453-49AD-3D86-4C15F16B0D84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104775 w 266700"/>
                <a:gd name="connsiteY0" fmla="*/ 85725 h 228600"/>
                <a:gd name="connsiteX1" fmla="*/ 114300 w 266700"/>
                <a:gd name="connsiteY1" fmla="*/ 76200 h 228600"/>
                <a:gd name="connsiteX2" fmla="*/ 190500 w 266700"/>
                <a:gd name="connsiteY2" fmla="*/ 76200 h 228600"/>
                <a:gd name="connsiteX3" fmla="*/ 200025 w 266700"/>
                <a:gd name="connsiteY3" fmla="*/ 85725 h 228600"/>
                <a:gd name="connsiteX4" fmla="*/ 190500 w 266700"/>
                <a:gd name="connsiteY4" fmla="*/ 95250 h 228600"/>
                <a:gd name="connsiteX5" fmla="*/ 114300 w 266700"/>
                <a:gd name="connsiteY5" fmla="*/ 95250 h 228600"/>
                <a:gd name="connsiteX6" fmla="*/ 104775 w 266700"/>
                <a:gd name="connsiteY6" fmla="*/ 85725 h 228600"/>
                <a:gd name="connsiteX7" fmla="*/ 114300 w 266700"/>
                <a:gd name="connsiteY7" fmla="*/ 133350 h 228600"/>
                <a:gd name="connsiteX8" fmla="*/ 190500 w 266700"/>
                <a:gd name="connsiteY8" fmla="*/ 133350 h 228600"/>
                <a:gd name="connsiteX9" fmla="*/ 200025 w 266700"/>
                <a:gd name="connsiteY9" fmla="*/ 123825 h 228600"/>
                <a:gd name="connsiteX10" fmla="*/ 190500 w 266700"/>
                <a:gd name="connsiteY10" fmla="*/ 114300 h 228600"/>
                <a:gd name="connsiteX11" fmla="*/ 114300 w 266700"/>
                <a:gd name="connsiteY11" fmla="*/ 114300 h 228600"/>
                <a:gd name="connsiteX12" fmla="*/ 104775 w 266700"/>
                <a:gd name="connsiteY12" fmla="*/ 123825 h 228600"/>
                <a:gd name="connsiteX13" fmla="*/ 114300 w 266700"/>
                <a:gd name="connsiteY13" fmla="*/ 133350 h 228600"/>
                <a:gd name="connsiteX14" fmla="*/ 266700 w 266700"/>
                <a:gd name="connsiteY14" fmla="*/ 190500 h 228600"/>
                <a:gd name="connsiteX15" fmla="*/ 228600 w 266700"/>
                <a:gd name="connsiteY15" fmla="*/ 228600 h 228600"/>
                <a:gd name="connsiteX16" fmla="*/ 95250 w 266700"/>
                <a:gd name="connsiteY16" fmla="*/ 228600 h 228600"/>
                <a:gd name="connsiteX17" fmla="*/ 57150 w 266700"/>
                <a:gd name="connsiteY17" fmla="*/ 190500 h 228600"/>
                <a:gd name="connsiteX18" fmla="*/ 57150 w 266700"/>
                <a:gd name="connsiteY18" fmla="*/ 38100 h 228600"/>
                <a:gd name="connsiteX19" fmla="*/ 38100 w 266700"/>
                <a:gd name="connsiteY19" fmla="*/ 19050 h 228600"/>
                <a:gd name="connsiteX20" fmla="*/ 19050 w 266700"/>
                <a:gd name="connsiteY20" fmla="*/ 38100 h 228600"/>
                <a:gd name="connsiteX21" fmla="*/ 24860 w 266700"/>
                <a:gd name="connsiteY21" fmla="*/ 49601 h 228600"/>
                <a:gd name="connsiteX22" fmla="*/ 24860 w 266700"/>
                <a:gd name="connsiteY22" fmla="*/ 49601 h 228600"/>
                <a:gd name="connsiteX23" fmla="*/ 26600 w 266700"/>
                <a:gd name="connsiteY23" fmla="*/ 62959 h 228600"/>
                <a:gd name="connsiteX24" fmla="*/ 19050 w 266700"/>
                <a:gd name="connsiteY24" fmla="*/ 66675 h 228600"/>
                <a:gd name="connsiteX25" fmla="*/ 13347 w 266700"/>
                <a:gd name="connsiteY25" fmla="*/ 64758 h 228600"/>
                <a:gd name="connsiteX26" fmla="*/ 13347 w 266700"/>
                <a:gd name="connsiteY26" fmla="*/ 64758 h 228600"/>
                <a:gd name="connsiteX27" fmla="*/ 0 w 266700"/>
                <a:gd name="connsiteY27" fmla="*/ 38100 h 228600"/>
                <a:gd name="connsiteX28" fmla="*/ 38100 w 266700"/>
                <a:gd name="connsiteY28" fmla="*/ 0 h 228600"/>
                <a:gd name="connsiteX29" fmla="*/ 200025 w 266700"/>
                <a:gd name="connsiteY29" fmla="*/ 0 h 228600"/>
                <a:gd name="connsiteX30" fmla="*/ 238125 w 266700"/>
                <a:gd name="connsiteY30" fmla="*/ 38100 h 228600"/>
                <a:gd name="connsiteX31" fmla="*/ 238125 w 266700"/>
                <a:gd name="connsiteY31" fmla="*/ 161925 h 228600"/>
                <a:gd name="connsiteX32" fmla="*/ 247650 w 266700"/>
                <a:gd name="connsiteY32" fmla="*/ 161925 h 228600"/>
                <a:gd name="connsiteX33" fmla="*/ 253365 w 266700"/>
                <a:gd name="connsiteY33" fmla="*/ 163830 h 228600"/>
                <a:gd name="connsiteX34" fmla="*/ 266700 w 266700"/>
                <a:gd name="connsiteY34" fmla="*/ 190500 h 228600"/>
                <a:gd name="connsiteX35" fmla="*/ 105085 w 266700"/>
                <a:gd name="connsiteY35" fmla="*/ 168450 h 228600"/>
                <a:gd name="connsiteX36" fmla="*/ 114300 w 266700"/>
                <a:gd name="connsiteY36" fmla="*/ 161925 h 228600"/>
                <a:gd name="connsiteX37" fmla="*/ 219075 w 266700"/>
                <a:gd name="connsiteY37" fmla="*/ 161925 h 228600"/>
                <a:gd name="connsiteX38" fmla="*/ 219075 w 266700"/>
                <a:gd name="connsiteY38" fmla="*/ 38100 h 228600"/>
                <a:gd name="connsiteX39" fmla="*/ 200025 w 266700"/>
                <a:gd name="connsiteY39" fmla="*/ 19050 h 228600"/>
                <a:gd name="connsiteX40" fmla="*/ 71068 w 266700"/>
                <a:gd name="connsiteY40" fmla="*/ 19050 h 228600"/>
                <a:gd name="connsiteX41" fmla="*/ 76200 w 266700"/>
                <a:gd name="connsiteY41" fmla="*/ 38100 h 228600"/>
                <a:gd name="connsiteX42" fmla="*/ 76200 w 266700"/>
                <a:gd name="connsiteY42" fmla="*/ 190500 h 228600"/>
                <a:gd name="connsiteX43" fmla="*/ 95250 w 266700"/>
                <a:gd name="connsiteY43" fmla="*/ 209550 h 228600"/>
                <a:gd name="connsiteX44" fmla="*/ 114300 w 266700"/>
                <a:gd name="connsiteY44" fmla="*/ 190500 h 228600"/>
                <a:gd name="connsiteX45" fmla="*/ 108490 w 266700"/>
                <a:gd name="connsiteY45" fmla="*/ 178999 h 228600"/>
                <a:gd name="connsiteX46" fmla="*/ 105085 w 266700"/>
                <a:gd name="connsiteY46" fmla="*/ 168450 h 228600"/>
                <a:gd name="connsiteX47" fmla="*/ 247650 w 266700"/>
                <a:gd name="connsiteY47" fmla="*/ 190500 h 228600"/>
                <a:gd name="connsiteX48" fmla="*/ 243804 w 266700"/>
                <a:gd name="connsiteY48" fmla="*/ 180975 h 228600"/>
                <a:gd name="connsiteX49" fmla="*/ 131886 w 266700"/>
                <a:gd name="connsiteY49" fmla="*/ 180975 h 228600"/>
                <a:gd name="connsiteX50" fmla="*/ 133326 w 266700"/>
                <a:gd name="connsiteY50" fmla="*/ 190500 h 228600"/>
                <a:gd name="connsiteX51" fmla="*/ 128218 w 266700"/>
                <a:gd name="connsiteY51" fmla="*/ 209550 h 228600"/>
                <a:gd name="connsiteX52" fmla="*/ 228600 w 266700"/>
                <a:gd name="connsiteY52" fmla="*/ 209550 h 228600"/>
                <a:gd name="connsiteX53" fmla="*/ 247650 w 266700"/>
                <a:gd name="connsiteY53" fmla="*/ 1905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66700" h="228600">
                  <a:moveTo>
                    <a:pt x="104775" y="85725"/>
                  </a:moveTo>
                  <a:cubicBezTo>
                    <a:pt x="104775" y="80464"/>
                    <a:pt x="109039" y="76200"/>
                    <a:pt x="114300" y="76200"/>
                  </a:cubicBezTo>
                  <a:lnTo>
                    <a:pt x="190500" y="76200"/>
                  </a:lnTo>
                  <a:cubicBezTo>
                    <a:pt x="195760" y="76200"/>
                    <a:pt x="200025" y="80464"/>
                    <a:pt x="200025" y="85725"/>
                  </a:cubicBezTo>
                  <a:cubicBezTo>
                    <a:pt x="200025" y="90985"/>
                    <a:pt x="195760" y="95250"/>
                    <a:pt x="190500" y="95250"/>
                  </a:cubicBezTo>
                  <a:lnTo>
                    <a:pt x="114300" y="95250"/>
                  </a:lnTo>
                  <a:cubicBezTo>
                    <a:pt x="109039" y="95250"/>
                    <a:pt x="104775" y="90985"/>
                    <a:pt x="104775" y="85725"/>
                  </a:cubicBezTo>
                  <a:close/>
                  <a:moveTo>
                    <a:pt x="114300" y="133350"/>
                  </a:moveTo>
                  <a:lnTo>
                    <a:pt x="190500" y="133350"/>
                  </a:lnTo>
                  <a:cubicBezTo>
                    <a:pt x="195760" y="133350"/>
                    <a:pt x="200025" y="129085"/>
                    <a:pt x="200025" y="123825"/>
                  </a:cubicBezTo>
                  <a:cubicBezTo>
                    <a:pt x="200025" y="118565"/>
                    <a:pt x="195760" y="114300"/>
                    <a:pt x="190500" y="114300"/>
                  </a:cubicBezTo>
                  <a:lnTo>
                    <a:pt x="114300" y="114300"/>
                  </a:lnTo>
                  <a:cubicBezTo>
                    <a:pt x="109039" y="114300"/>
                    <a:pt x="104775" y="118565"/>
                    <a:pt x="104775" y="123825"/>
                  </a:cubicBezTo>
                  <a:cubicBezTo>
                    <a:pt x="104775" y="129085"/>
                    <a:pt x="109039" y="133350"/>
                    <a:pt x="114300" y="133350"/>
                  </a:cubicBezTo>
                  <a:close/>
                  <a:moveTo>
                    <a:pt x="266700" y="190500"/>
                  </a:moveTo>
                  <a:cubicBezTo>
                    <a:pt x="266700" y="211542"/>
                    <a:pt x="249642" y="228600"/>
                    <a:pt x="228600" y="228600"/>
                  </a:cubicBezTo>
                  <a:lnTo>
                    <a:pt x="95250" y="228600"/>
                  </a:lnTo>
                  <a:cubicBezTo>
                    <a:pt x="74208" y="228600"/>
                    <a:pt x="57150" y="211542"/>
                    <a:pt x="57150" y="190500"/>
                  </a:cubicBezTo>
                  <a:lnTo>
                    <a:pt x="57150" y="38100"/>
                  </a:lnTo>
                  <a:cubicBezTo>
                    <a:pt x="57150" y="27579"/>
                    <a:pt x="48621" y="19050"/>
                    <a:pt x="38100" y="19050"/>
                  </a:cubicBezTo>
                  <a:cubicBezTo>
                    <a:pt x="27579" y="19050"/>
                    <a:pt x="19050" y="27579"/>
                    <a:pt x="19050" y="38100"/>
                  </a:cubicBezTo>
                  <a:cubicBezTo>
                    <a:pt x="19050" y="44934"/>
                    <a:pt x="24801" y="49554"/>
                    <a:pt x="24860" y="49601"/>
                  </a:cubicBezTo>
                  <a:lnTo>
                    <a:pt x="24860" y="49601"/>
                  </a:lnTo>
                  <a:cubicBezTo>
                    <a:pt x="29029" y="52810"/>
                    <a:pt x="29808" y="58790"/>
                    <a:pt x="26600" y="62959"/>
                  </a:cubicBezTo>
                  <a:cubicBezTo>
                    <a:pt x="24796" y="65302"/>
                    <a:pt x="22007" y="66675"/>
                    <a:pt x="19050" y="66675"/>
                  </a:cubicBezTo>
                  <a:cubicBezTo>
                    <a:pt x="16990" y="66679"/>
                    <a:pt x="14986" y="66005"/>
                    <a:pt x="13347" y="64758"/>
                  </a:cubicBezTo>
                  <a:lnTo>
                    <a:pt x="13347" y="64758"/>
                  </a:lnTo>
                  <a:cubicBezTo>
                    <a:pt x="11966" y="63746"/>
                    <a:pt x="0" y="54304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lnTo>
                    <a:pt x="200025" y="0"/>
                  </a:lnTo>
                  <a:cubicBezTo>
                    <a:pt x="221067" y="0"/>
                    <a:pt x="238125" y="17058"/>
                    <a:pt x="238125" y="38100"/>
                  </a:cubicBezTo>
                  <a:lnTo>
                    <a:pt x="238125" y="161925"/>
                  </a:lnTo>
                  <a:lnTo>
                    <a:pt x="247650" y="161925"/>
                  </a:lnTo>
                  <a:cubicBezTo>
                    <a:pt x="249711" y="161925"/>
                    <a:pt x="251716" y="162593"/>
                    <a:pt x="253365" y="163830"/>
                  </a:cubicBezTo>
                  <a:cubicBezTo>
                    <a:pt x="254794" y="164854"/>
                    <a:pt x="266700" y="174296"/>
                    <a:pt x="266700" y="190500"/>
                  </a:cubicBezTo>
                  <a:close/>
                  <a:moveTo>
                    <a:pt x="105085" y="168450"/>
                  </a:moveTo>
                  <a:cubicBezTo>
                    <a:pt x="106420" y="164509"/>
                    <a:pt x="110140" y="161875"/>
                    <a:pt x="114300" y="161925"/>
                  </a:cubicBezTo>
                  <a:lnTo>
                    <a:pt x="219075" y="161925"/>
                  </a:lnTo>
                  <a:lnTo>
                    <a:pt x="219075" y="38100"/>
                  </a:lnTo>
                  <a:cubicBezTo>
                    <a:pt x="219075" y="27579"/>
                    <a:pt x="210547" y="19050"/>
                    <a:pt x="200025" y="19050"/>
                  </a:cubicBezTo>
                  <a:lnTo>
                    <a:pt x="71068" y="19050"/>
                  </a:lnTo>
                  <a:cubicBezTo>
                    <a:pt x="74437" y="24833"/>
                    <a:pt x="76208" y="31407"/>
                    <a:pt x="76200" y="38100"/>
                  </a:cubicBezTo>
                  <a:lnTo>
                    <a:pt x="76200" y="190500"/>
                  </a:lnTo>
                  <a:cubicBezTo>
                    <a:pt x="76200" y="201022"/>
                    <a:pt x="84729" y="209550"/>
                    <a:pt x="95250" y="209550"/>
                  </a:cubicBezTo>
                  <a:cubicBezTo>
                    <a:pt x="105771" y="209550"/>
                    <a:pt x="114300" y="201022"/>
                    <a:pt x="114300" y="190500"/>
                  </a:cubicBezTo>
                  <a:cubicBezTo>
                    <a:pt x="114300" y="183666"/>
                    <a:pt x="108549" y="179046"/>
                    <a:pt x="108490" y="178999"/>
                  </a:cubicBezTo>
                  <a:cubicBezTo>
                    <a:pt x="105157" y="176615"/>
                    <a:pt x="103775" y="172332"/>
                    <a:pt x="105085" y="168450"/>
                  </a:cubicBezTo>
                  <a:close/>
                  <a:moveTo>
                    <a:pt x="247650" y="190500"/>
                  </a:moveTo>
                  <a:cubicBezTo>
                    <a:pt x="247531" y="186971"/>
                    <a:pt x="246169" y="183598"/>
                    <a:pt x="243804" y="180975"/>
                  </a:cubicBezTo>
                  <a:lnTo>
                    <a:pt x="131886" y="180975"/>
                  </a:lnTo>
                  <a:cubicBezTo>
                    <a:pt x="132843" y="184059"/>
                    <a:pt x="133329" y="187271"/>
                    <a:pt x="133326" y="190500"/>
                  </a:cubicBezTo>
                  <a:cubicBezTo>
                    <a:pt x="133336" y="197190"/>
                    <a:pt x="131572" y="203762"/>
                    <a:pt x="128218" y="209550"/>
                  </a:cubicBezTo>
                  <a:lnTo>
                    <a:pt x="228600" y="209550"/>
                  </a:lnTo>
                  <a:cubicBezTo>
                    <a:pt x="239122" y="209550"/>
                    <a:pt x="247650" y="201022"/>
                    <a:pt x="247650" y="190500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0" name="Graphic 19">
            <a:hlinkClick r:id="rId7" action="ppaction://hlinksldjump"/>
            <a:extLst>
              <a:ext uri="{FF2B5EF4-FFF2-40B4-BE49-F238E27FC236}">
                <a16:creationId xmlns:a16="http://schemas.microsoft.com/office/drawing/2014/main" id="{FC2600FD-968F-F0BF-DD84-F98397318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5" name="Section Zoom 44">
                <a:extLst>
                  <a:ext uri="{FF2B5EF4-FFF2-40B4-BE49-F238E27FC236}">
                    <a16:creationId xmlns:a16="http://schemas.microsoft.com/office/drawing/2014/main" id="{F0676D84-0B9F-7529-DEC7-A6DB03F4E2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672986"/>
                  </p:ext>
                </p:extLst>
              </p:nvPr>
            </p:nvGraphicFramePr>
            <p:xfrm>
              <a:off x="3690257" y="3214519"/>
              <a:ext cx="889642" cy="500424"/>
            </p:xfrm>
            <a:graphic>
              <a:graphicData uri="http://schemas.microsoft.com/office/powerpoint/2016/sectionzoom">
                <psez:sectionZm>
                  <psez:sectionZmObj sectionId="{205E76B5-56F9-4C60-92AF-DCDA5BDC7FC5}">
                    <psez:zmPr id="{6DB8EE03-73E1-4374-A54A-5304A9D64A11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9642" cy="50042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5" name="Section Zoom 4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0676D84-0B9F-7529-DEC7-A6DB03F4E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0257" y="3214519"/>
                <a:ext cx="889642" cy="500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7" name="Section Zoom 46">
                <a:extLst>
                  <a:ext uri="{FF2B5EF4-FFF2-40B4-BE49-F238E27FC236}">
                    <a16:creationId xmlns:a16="http://schemas.microsoft.com/office/drawing/2014/main" id="{D42ADF7B-164A-52E6-A5F6-70F1BD9B74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0155144"/>
                  </p:ext>
                </p:extLst>
              </p:nvPr>
            </p:nvGraphicFramePr>
            <p:xfrm>
              <a:off x="4691743" y="4900161"/>
              <a:ext cx="881859" cy="496046"/>
            </p:xfrm>
            <a:graphic>
              <a:graphicData uri="http://schemas.microsoft.com/office/powerpoint/2016/sectionzoom">
                <psez:sectionZm>
                  <psez:sectionZmObj sectionId="{E1FACC61-58B6-4DB4-92E5-17CBC7036D06}">
                    <psez:zmPr id="{CC647143-020B-4808-883A-E047ACAD4E37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1859" cy="496046"/>
                        </a:xfrm>
                        <a:prstGeom prst="rect">
                          <a:avLst/>
                        </a:prstGeom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7" name="Section Zoom 4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42ADF7B-164A-52E6-A5F6-70F1BD9B74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1743" y="4900161"/>
                <a:ext cx="881859" cy="496046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9" name="Section Zoom 48">
                <a:extLst>
                  <a:ext uri="{FF2B5EF4-FFF2-40B4-BE49-F238E27FC236}">
                    <a16:creationId xmlns:a16="http://schemas.microsoft.com/office/drawing/2014/main" id="{6C5A30AA-039C-AC63-AB70-E28E312441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0259720"/>
                  </p:ext>
                </p:extLst>
              </p:nvPr>
            </p:nvGraphicFramePr>
            <p:xfrm>
              <a:off x="6668463" y="4916374"/>
              <a:ext cx="866332" cy="487312"/>
            </p:xfrm>
            <a:graphic>
              <a:graphicData uri="http://schemas.microsoft.com/office/powerpoint/2016/sectionzoom">
                <psez:sectionZm>
                  <psez:sectionZmObj sectionId="{360B958F-1E99-491C-BF0F-7F234859E84B}">
                    <psez:zmPr id="{167060B5-C3EF-4B8E-87A1-775ABE391915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6332" cy="4873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9" name="Section Zoom 48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C5A30AA-039C-AC63-AB70-E28E312441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68463" y="4916374"/>
                <a:ext cx="866332" cy="487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1" name="Section Zoom 50">
                <a:extLst>
                  <a:ext uri="{FF2B5EF4-FFF2-40B4-BE49-F238E27FC236}">
                    <a16:creationId xmlns:a16="http://schemas.microsoft.com/office/drawing/2014/main" id="{57D4216E-40B1-9CBB-D254-80EA20B268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1211354"/>
                  </p:ext>
                </p:extLst>
              </p:nvPr>
            </p:nvGraphicFramePr>
            <p:xfrm>
              <a:off x="7665708" y="3154481"/>
              <a:ext cx="878980" cy="494426"/>
            </p:xfrm>
            <a:graphic>
              <a:graphicData uri="http://schemas.microsoft.com/office/powerpoint/2016/sectionzoom">
                <psez:sectionZm>
                  <psez:sectionZmObj sectionId="{72276D64-8B53-45BF-8AE6-C1362DD94409}">
                    <psez:zmPr id="{1460130E-D1A9-4603-9D60-118C1DEFAE9F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8980" cy="49442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1" name="Section Zoom 50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57D4216E-40B1-9CBB-D254-80EA20B268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65708" y="3154481"/>
                <a:ext cx="878980" cy="494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33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0144 0.11597 " pathEditMode="relative" rAng="0" ptsTypes="AA">
                                      <p:cBhvr>
                                        <p:cTn id="11" dur="14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78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00052 0.10649 " pathEditMode="relative" rAng="0" ptsTypes="AA">
                                      <p:cBhvr>
                                        <p:cTn id="13" dur="14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32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00273 0.10487 " pathEditMode="relative" rAng="0" ptsTypes="AA">
                                      <p:cBhvr>
                                        <p:cTn id="15" dur="16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52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0.00416 0.13218 " pathEditMode="relative" rAng="0" ptsTypes="AA">
                                      <p:cBhvr>
                                        <p:cTn id="17" dur="14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865521" y="2449679"/>
            <a:ext cx="846097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Browser commands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27228" y="3445882"/>
            <a:ext cx="376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Get </a:t>
            </a:r>
            <a:r>
              <a:rPr lang="en-GB" dirty="0">
                <a:solidFill>
                  <a:prstClr val="white"/>
                </a:solidFill>
              </a:rPr>
              <a:t>Commands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Get 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Title Command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Get </a:t>
            </a:r>
            <a:r>
              <a:rPr lang="en-GB" dirty="0">
                <a:solidFill>
                  <a:prstClr val="white"/>
                </a:solidFill>
              </a:rPr>
              <a:t>Current URL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Get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 Page Source Command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GB" dirty="0">
                <a:solidFill>
                  <a:prstClr val="white"/>
                </a:solidFill>
              </a:rPr>
              <a:t> Command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Qui</a:t>
            </a:r>
            <a:r>
              <a:rPr lang="en-GB" dirty="0">
                <a:solidFill>
                  <a:prstClr val="white"/>
                </a:solidFill>
              </a:rPr>
              <a:t>t Command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15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sis PPT">
      <a:dk1>
        <a:sysClr val="windowText" lastClr="000000"/>
      </a:dk1>
      <a:lt1>
        <a:sysClr val="window" lastClr="FFFFFF"/>
      </a:lt1>
      <a:dk2>
        <a:srgbClr val="140812"/>
      </a:dk2>
      <a:lt2>
        <a:srgbClr val="D8D9DC"/>
      </a:lt2>
      <a:accent1>
        <a:srgbClr val="00FFB3"/>
      </a:accent1>
      <a:accent2>
        <a:srgbClr val="00F1FF"/>
      </a:accent2>
      <a:accent3>
        <a:srgbClr val="4775E7"/>
      </a:accent3>
      <a:accent4>
        <a:srgbClr val="8730EA"/>
      </a:accent4>
      <a:accent5>
        <a:srgbClr val="FD6364"/>
      </a:accent5>
      <a:accent6>
        <a:srgbClr val="D54773"/>
      </a:accent6>
      <a:hlink>
        <a:srgbClr val="4775E7"/>
      </a:hlink>
      <a:folHlink>
        <a:srgbClr val="8C8C8C"/>
      </a:folHlink>
    </a:clrScheme>
    <a:fontScheme name="Darker Grotesque">
      <a:majorFont>
        <a:latin typeface="Darker Grotesque SemiBold"/>
        <a:ea typeface=""/>
        <a:cs typeface=""/>
      </a:majorFont>
      <a:minorFont>
        <a:latin typeface="Darker Grotesque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10209</TotalTime>
  <Words>2370</Words>
  <Application>Microsoft Office PowerPoint</Application>
  <PresentationFormat>Widescreen</PresentationFormat>
  <Paragraphs>373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-apple-system</vt:lpstr>
      <vt:lpstr>Aptos</vt:lpstr>
      <vt:lpstr>Arial</vt:lpstr>
      <vt:lpstr>Consolas</vt:lpstr>
      <vt:lpstr>Darker Grotesque</vt:lpstr>
      <vt:lpstr>Darker Grotesque Medium</vt:lpstr>
      <vt:lpstr>Darker Grotesque SemiBold</vt:lpstr>
      <vt:lpstr>inherit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Ajinroch A</cp:lastModifiedBy>
  <cp:revision>38</cp:revision>
  <dcterms:created xsi:type="dcterms:W3CDTF">2024-04-02T20:02:00Z</dcterms:created>
  <dcterms:modified xsi:type="dcterms:W3CDTF">2024-04-25T16:34:56Z</dcterms:modified>
</cp:coreProperties>
</file>