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/>
              <a:t>Day 7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0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FFFFFF"/>
                </a:solidFill>
                <a:effectLst/>
                <a:latin typeface="Source Sans 3"/>
              </a:rPr>
              <a:t>Polymorphism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Polymorphism is one of the four fundamental principles of object-oriented programming (OOP) and is a key feature in Java. It allows objects of different types to be treated as objects of a common type. There are two types of polymorphism in Java: 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Method Overloading / C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ompile-time (or static) polymorphism 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Method Overriding / R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untime (or dynamic)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Compile-time Polymorphism (Method Overloading)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Compile-time polymorphism is achieved through method overloading. Method overloading occurs when a class has multiple methods with the same name but different parameters (number, type, or order). The compiler determines which method to call based on the method signature.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public class Calculator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add two integers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int add(int a, int b)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add three integers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int add(int a, int b, int c)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 + c;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Method to concatenate two strings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String add(String a, String b)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return a + b;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Runtime Polymorphism (Method Overriding)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Runtime polymorphism is achieved through method overriding. Method overriding occurs when a subclass provides a specific implementation for a method that is already defined in its superclass. The decision of which method to call is made at runtime.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Superclass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("Some generic sound");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Subclass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Override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method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@Override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("Bark");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// Another subclass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class Cat extends Animal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// Override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method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@Override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public void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makeSound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()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System.out.println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("Meow");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1232</TotalTime>
  <Words>357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Nunito</vt:lpstr>
      <vt:lpstr>Söhne</vt:lpstr>
      <vt:lpstr>Source Sans 3</vt:lpstr>
      <vt:lpstr>Wingdings 2</vt:lpstr>
      <vt:lpstr>Quotable</vt:lpstr>
      <vt:lpstr>Polymorphism</vt:lpstr>
      <vt:lpstr>Polymorphism in Java</vt:lpstr>
      <vt:lpstr>Compile-time Polymorphism (Method Overloading)</vt:lpstr>
      <vt:lpstr>Example</vt:lpstr>
      <vt:lpstr>Runtime Polymorphism (Method Overriding)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&amp; Constructor</dc:title>
  <dc:creator>MOHANRAJ M</dc:creator>
  <cp:lastModifiedBy>MOHANRAJ M</cp:lastModifiedBy>
  <cp:revision>15</cp:revision>
  <dcterms:created xsi:type="dcterms:W3CDTF">2023-11-16T20:26:39Z</dcterms:created>
  <dcterms:modified xsi:type="dcterms:W3CDTF">2023-11-22T07:03:26Z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