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8" r:id="rId5"/>
    <p:sldId id="270" r:id="rId6"/>
    <p:sldId id="289" r:id="rId7"/>
    <p:sldId id="290" r:id="rId8"/>
    <p:sldId id="291" r:id="rId9"/>
    <p:sldId id="269" r:id="rId10"/>
    <p:sldId id="273" r:id="rId11"/>
    <p:sldId id="274" r:id="rId12"/>
    <p:sldId id="275" r:id="rId13"/>
    <p:sldId id="277" r:id="rId14"/>
    <p:sldId id="286" r:id="rId15"/>
    <p:sldId id="292" r:id="rId16"/>
    <p:sldId id="287" r:id="rId17"/>
    <p:sldId id="272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oj" initials="M" lastIdx="1" clrIdx="0">
    <p:extLst>
      <p:ext uri="{19B8F6BF-5375-455C-9EA6-DF929625EA0E}">
        <p15:presenceInfo xmlns:p15="http://schemas.microsoft.com/office/powerpoint/2012/main" userId="Mano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92" autoAdjust="0"/>
  </p:normalViewPr>
  <p:slideViewPr>
    <p:cSldViewPr>
      <p:cViewPr varScale="1">
        <p:scale>
          <a:sx n="66" d="100"/>
          <a:sy n="66" d="100"/>
        </p:scale>
        <p:origin x="600" y="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5T06:37:32.405" idx="1">
    <p:pos x="5361" y="567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pPr/>
              <a:t>11/4/2023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pPr/>
              <a:t>11/4/2023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pPr/>
              <a:t>11/4/2023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pPr/>
              <a:t>11/4/2023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pPr/>
              <a:t>11/4/2023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pPr/>
              <a:t>11/4/2023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pPr/>
              <a:t>11/4/2023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pPr/>
              <a:t>11/4/2023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pPr/>
              <a:t>11/4/2023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pPr/>
              <a:t>11/4/2023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pPr/>
              <a:t>11/4/2023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pPr/>
              <a:t>11/4/2023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pPr/>
              <a:t>11/4/2023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11/4/2023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A23D57F-1D8A-4384-8EF1-BB10849E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066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ReactJS?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00B5454-AA0C-4C88-8F12-7C437059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772816"/>
            <a:ext cx="10514329" cy="43993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Is an open-source </a:t>
            </a:r>
            <a:r>
              <a:rPr lang="en-US" sz="2400" dirty="0">
                <a:solidFill>
                  <a:srgbClr val="FF0000"/>
                </a:solidFill>
              </a:rPr>
              <a:t>front-end JavaScript library </a:t>
            </a:r>
            <a:r>
              <a:rPr lang="en-US" sz="2400" dirty="0"/>
              <a:t>for building user interfaces.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Is maintained by Facebook and a community of individual developers and companies.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Widely used as a base in building single-page websites and mobile applications.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Very easy to use, and it allows users to create reusable UI components.</a:t>
            </a:r>
          </a:p>
        </p:txBody>
      </p:sp>
    </p:spTree>
    <p:extLst>
      <p:ext uri="{BB962C8B-B14F-4D97-AF65-F5344CB8AC3E}">
        <p14:creationId xmlns:p14="http://schemas.microsoft.com/office/powerpoint/2010/main" val="30147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3CA543-5D62-4DC4-982D-22E629F9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does React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68795E-AA73-4BBA-905F-E091B5F21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362200"/>
            <a:ext cx="9751060" cy="3810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Instead of manipulating the browser's DOM directly, React creates a virtual DOM in memory, where it does all the necessary manipulating, before making the changes in the browser DOM.</a:t>
            </a:r>
          </a:p>
        </p:txBody>
      </p:sp>
    </p:spTree>
    <p:extLst>
      <p:ext uri="{BB962C8B-B14F-4D97-AF65-F5344CB8AC3E}">
        <p14:creationId xmlns:p14="http://schemas.microsoft.com/office/powerpoint/2010/main" val="235474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79DA7B-F25D-84D0-D72D-E9F2E04B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Virtual DOM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D5FB01-E137-48FE-66B8-9B083437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600200"/>
            <a:ext cx="10708177" cy="4572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 consist of 3 main steps: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Rendering the entire UI into Virtual DOM when there’s a change in UI.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Calculating the difference between previous and current Virtual DOM representations.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Updating the real DOM with the changes.</a:t>
            </a:r>
          </a:p>
        </p:txBody>
      </p:sp>
    </p:spTree>
    <p:extLst>
      <p:ext uri="{BB962C8B-B14F-4D97-AF65-F5344CB8AC3E}">
        <p14:creationId xmlns:p14="http://schemas.microsoft.com/office/powerpoint/2010/main" val="31620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When you update a component, React compares the virtual DOM to the real DOM and only updates the real DOM when necessary.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This </a:t>
            </a:r>
            <a:r>
              <a:rPr lang="en-US" sz="2400" dirty="0"/>
              <a:t>makes React applications very fast and responsive.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5142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6A467AA-4A59-ED58-6545-EB5A56F67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116632"/>
            <a:ext cx="10009112" cy="65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F05A6-8378-40C4-A8BB-9BBCAF02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Setting up a React Environment</a:t>
            </a:r>
          </a:p>
        </p:txBody>
      </p:sp>
    </p:spTree>
    <p:extLst>
      <p:ext uri="{BB962C8B-B14F-4D97-AF65-F5344CB8AC3E}">
        <p14:creationId xmlns:p14="http://schemas.microsoft.com/office/powerpoint/2010/main" val="11274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49D0A50-9B1D-4AEC-B080-9B6818A2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066800"/>
          </a:xfrm>
        </p:spPr>
        <p:txBody>
          <a:bodyPr/>
          <a:lstStyle/>
          <a:p>
            <a:pPr algn="ctr"/>
            <a:r>
              <a:rPr lang="en-US" b="1" dirty="0"/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85669E2-EC0A-42D8-ABFA-43819A04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To create a React Project using create-react-app, we need to have installed the following things in our system.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Node version &gt;= 8.10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NPM version &gt;= 5.6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200" dirty="0" err="1"/>
              <a:t>NPM:Node</a:t>
            </a:r>
            <a:r>
              <a:rPr lang="en-US" sz="2200" dirty="0"/>
              <a:t> Package Manager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NPX: Node Package Execute a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345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BEEB22-26A3-4FA7-8280-E65E18BD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81000"/>
            <a:ext cx="9751060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To check the current version of Node and NPM in the system.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Run the following command to check the Node version in the command prompt.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855663" indent="-339725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node -v </a:t>
            </a:r>
          </a:p>
          <a:p>
            <a:pPr marL="855663" indent="-339725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npm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-v 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62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D15051-8D39-43D1-AD7A-B28E0DB7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57200"/>
            <a:ext cx="9751060" cy="5715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Installation: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Install React:  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npm</a:t>
            </a:r>
            <a:r>
              <a:rPr lang="en-US" b="1" dirty="0">
                <a:solidFill>
                  <a:srgbClr val="00B0F0"/>
                </a:solidFill>
              </a:rPr>
              <a:t> install -g create-react-app </a:t>
            </a: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/>
              <a:t>Create a new React project</a:t>
            </a:r>
            <a:r>
              <a:rPr lang="en-US" b="1" dirty="0" smtClean="0"/>
              <a:t>: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npx</a:t>
            </a:r>
            <a:r>
              <a:rPr lang="en-US" b="1" dirty="0">
                <a:solidFill>
                  <a:srgbClr val="00B0F0"/>
                </a:solidFill>
              </a:rPr>
              <a:t> create-react-app my-react-app</a:t>
            </a: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7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A8B76E-B7BB-41AB-BA8F-401771495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533400"/>
            <a:ext cx="975106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need to start the server so that we can access the application on the browser.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Type the following command in the terminal window.</a:t>
            </a:r>
          </a:p>
          <a:p>
            <a:pPr marL="137160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cd Desktop  </a:t>
            </a:r>
          </a:p>
          <a:p>
            <a:pPr marL="137160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npm</a:t>
            </a:r>
            <a:r>
              <a:rPr lang="en-US" sz="2400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27108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66E80F-D7C0-4603-B399-C7B8DD6F8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143000"/>
            <a:ext cx="10438129" cy="457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NPM is a package manager which starts the server and access the application at default server </a:t>
            </a:r>
            <a:r>
              <a:rPr lang="en-US" sz="2400" dirty="0">
                <a:hlinkClick r:id="rId2"/>
              </a:rPr>
              <a:t>http://localhost:3000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Now, we will get the following screen.</a:t>
            </a:r>
          </a:p>
        </p:txBody>
      </p:sp>
    </p:spTree>
    <p:extLst>
      <p:ext uri="{BB962C8B-B14F-4D97-AF65-F5344CB8AC3E}">
        <p14:creationId xmlns:p14="http://schemas.microsoft.com/office/powerpoint/2010/main" val="40747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51589-C2A2-4BEB-860D-B8D2AF3B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Who is using React?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98E9212-0DFB-437F-8742-EC4932AAC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232277"/>
            <a:ext cx="9750425" cy="33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1918CF75-1B2A-4D84-90D1-43463E717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2" y="914400"/>
            <a:ext cx="10363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9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C690D43-C5A7-4C5C-A26A-D6ACB598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 Features</a:t>
            </a:r>
          </a:p>
        </p:txBody>
      </p:sp>
    </p:spTree>
    <p:extLst>
      <p:ext uri="{BB962C8B-B14F-4D97-AF65-F5344CB8AC3E}">
        <p14:creationId xmlns:p14="http://schemas.microsoft.com/office/powerpoint/2010/main" val="286319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9B14961-8E40-47DD-8D5F-8D80113D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0"/>
            <a:ext cx="9751060" cy="914400"/>
          </a:xfrm>
        </p:spPr>
        <p:txBody>
          <a:bodyPr/>
          <a:lstStyle/>
          <a:p>
            <a:pPr algn="ctr"/>
            <a:r>
              <a:rPr lang="en-US" b="1" dirty="0"/>
              <a:t>React Features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F7DF4D0-E2B2-49CE-9F6C-879F1A713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612" y="1447800"/>
            <a:ext cx="754380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Advantages </a:t>
            </a:r>
            <a:r>
              <a:rPr lang="en-US" b="1" dirty="0"/>
              <a:t>of using </a:t>
            </a:r>
            <a:r>
              <a:rPr lang="en-US" b="1" dirty="0" err="1" smtClean="0"/>
              <a:t>ReactJS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High performance: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ReactJS</a:t>
            </a:r>
            <a:r>
              <a:rPr lang="en-US" sz="2400" dirty="0"/>
              <a:t> uses a virtual DOM, which can significantly improve the performance of </a:t>
            </a:r>
            <a:r>
              <a:rPr lang="en-US" sz="2400" dirty="0" smtClean="0"/>
              <a:t>our </a:t>
            </a:r>
            <a:r>
              <a:rPr lang="en-US" sz="2400" dirty="0"/>
              <a:t>applications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Reusable components: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ReactJS</a:t>
            </a:r>
            <a:r>
              <a:rPr lang="en-US" sz="2400" dirty="0"/>
              <a:t> components are highly reusable, which can save </a:t>
            </a:r>
            <a:r>
              <a:rPr lang="en-US" sz="2400" dirty="0" smtClean="0"/>
              <a:t> </a:t>
            </a:r>
            <a:r>
              <a:rPr lang="en-US" sz="2400" dirty="0"/>
              <a:t>a lot of time and effort when developing </a:t>
            </a:r>
            <a:r>
              <a:rPr lang="en-US" sz="2400" dirty="0" smtClean="0"/>
              <a:t>the </a:t>
            </a:r>
            <a:r>
              <a:rPr lang="en-US" sz="2400" dirty="0"/>
              <a:t>applications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065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892" y="908720"/>
            <a:ext cx="10297144" cy="56886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Flexible: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React is a library, not a framework, which gives you more flexibility in how you build your application</a:t>
            </a:r>
            <a:r>
              <a:rPr lang="en-US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/>
              <a:t>Scalable</a:t>
            </a:r>
            <a:r>
              <a:rPr lang="en-US" sz="24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Can </a:t>
            </a:r>
            <a:r>
              <a:rPr lang="en-US" sz="2400" dirty="0"/>
              <a:t>use it to create large and complex applications</a:t>
            </a:r>
            <a:r>
              <a:rPr lang="en-US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Community support</a:t>
            </a:r>
            <a:r>
              <a:rPr lang="en-US" sz="2400" b="1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 </a:t>
            </a:r>
            <a:r>
              <a:rPr lang="en-US" sz="2400" dirty="0"/>
              <a:t>React has a large and active community of developers. This means that there are many resources available to help you learn and use React.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8735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876" y="908720"/>
            <a:ext cx="9751060" cy="4572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Server-Side Rendering (SSR): </a:t>
            </a:r>
            <a:endParaRPr lang="en-US" sz="2400" b="1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server can render React components to HTML before sending it to the client, making web pages more search engine-friendly and faster to load.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11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50786B-3806-4C55-A8F2-416159C3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838200"/>
          </a:xfrm>
        </p:spPr>
        <p:txBody>
          <a:bodyPr/>
          <a:lstStyle/>
          <a:p>
            <a:r>
              <a:rPr lang="en-US" b="1" dirty="0"/>
              <a:t>Why we use ReactJS?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E4BF7A-3136-450C-A603-CE3730A6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447" y="1447800"/>
            <a:ext cx="10361929" cy="50292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Objective of ReactJS is to develop User Interfaces (UI) that improves</a:t>
            </a:r>
            <a:r>
              <a:rPr lang="en-US" dirty="0">
                <a:solidFill>
                  <a:srgbClr val="FF0000"/>
                </a:solidFill>
              </a:rPr>
              <a:t> the speed of the apps.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Uses </a:t>
            </a:r>
            <a:r>
              <a:rPr lang="en-US" dirty="0">
                <a:solidFill>
                  <a:srgbClr val="FF0000"/>
                </a:solidFill>
              </a:rPr>
              <a:t>virtual DOM </a:t>
            </a:r>
            <a:r>
              <a:rPr lang="en-US" dirty="0"/>
              <a:t>(JavaScript object), which improves the performance of the app.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JavaScript virtual DOM is faster </a:t>
            </a:r>
            <a:r>
              <a:rPr lang="en-US" dirty="0"/>
              <a:t>than the regular DOM.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Can use ReactJS on the client and server-side as well as with other frameworks.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Uses component and data patterns that improve readability and helps to maintain larger apps.</a:t>
            </a:r>
          </a:p>
        </p:txBody>
      </p:sp>
    </p:spTree>
    <p:extLst>
      <p:ext uri="{BB962C8B-B14F-4D97-AF65-F5344CB8AC3E}">
        <p14:creationId xmlns:p14="http://schemas.microsoft.com/office/powerpoint/2010/main" val="1468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FB950B-1A7D-477F-BA74-C982EB63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990600"/>
          </a:xfrm>
        </p:spPr>
        <p:txBody>
          <a:bodyPr/>
          <a:lstStyle/>
          <a:p>
            <a:pPr algn="ctr"/>
            <a:r>
              <a:rPr lang="en-US" b="1" dirty="0"/>
              <a:t>Why virtual DOM is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9E8D90-97EE-4548-B0A7-1B4439993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React is designed for managing updates to pages.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Because of the Virtual DOM, each change to the data model can trigger a complete refresh of the virtual user interface.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Virtual DOM often actually uses less memory than other systems.</a:t>
            </a:r>
          </a:p>
        </p:txBody>
      </p:sp>
    </p:spTree>
    <p:extLst>
      <p:ext uri="{BB962C8B-B14F-4D97-AF65-F5344CB8AC3E}">
        <p14:creationId xmlns:p14="http://schemas.microsoft.com/office/powerpoint/2010/main" val="92915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E39DB5-4C4B-4861-BAE6-96B61773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838200"/>
          </a:xfrm>
        </p:spPr>
        <p:txBody>
          <a:bodyPr/>
          <a:lstStyle/>
          <a:p>
            <a:pPr algn="ctr"/>
            <a:r>
              <a:rPr lang="en-US" b="1" dirty="0"/>
              <a:t>DOM (Document Object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08A21E-E6CB-47FB-8E58-6A601744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When a web page is loaded, the browser creates a Document Object Model of the page.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HTML DOM model is constructed as a tree of </a:t>
            </a:r>
            <a:r>
              <a:rPr lang="en-US" sz="2400" dirty="0" smtClean="0"/>
              <a:t>Objects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Is </a:t>
            </a:r>
            <a:r>
              <a:rPr lang="en-US" sz="2400" dirty="0"/>
              <a:t>heavy and slow to update, so it is not ideal for updating UIs frequently.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6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om in React - javatpoint">
            <a:extLst>
              <a:ext uri="{FF2B5EF4-FFF2-40B4-BE49-F238E27FC236}">
                <a16:creationId xmlns="" xmlns:a16="http://schemas.microsoft.com/office/drawing/2014/main" id="{EC8B26A9-83A3-FF9D-2565-EB69B5B75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476671"/>
            <a:ext cx="8784976" cy="58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 16x9">
  <a:themeElements>
    <a:clrScheme name="Custom 19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00B0F0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804</TotalTime>
  <Words>655</Words>
  <Application>Microsoft Office PowerPoint</Application>
  <PresentationFormat>Custom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Constantia</vt:lpstr>
      <vt:lpstr>Times New Roman</vt:lpstr>
      <vt:lpstr>Cooking 16x9</vt:lpstr>
      <vt:lpstr>What is ReactJS?</vt:lpstr>
      <vt:lpstr>Who is using React?</vt:lpstr>
      <vt:lpstr>Advantages of using ReactJS</vt:lpstr>
      <vt:lpstr>PowerPoint Presentation</vt:lpstr>
      <vt:lpstr>PowerPoint Presentation</vt:lpstr>
      <vt:lpstr>Why we use ReactJS?</vt:lpstr>
      <vt:lpstr>Why virtual DOM is required?</vt:lpstr>
      <vt:lpstr>DOM (Document Object Model)</vt:lpstr>
      <vt:lpstr>PowerPoint Presentation</vt:lpstr>
      <vt:lpstr>How does React Work?</vt:lpstr>
      <vt:lpstr>How Virtual DOM Works</vt:lpstr>
      <vt:lpstr>PowerPoint Presentation</vt:lpstr>
      <vt:lpstr>PowerPoint Presentation</vt:lpstr>
      <vt:lpstr>Setting up a React Environment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React Features</vt:lpstr>
      <vt:lpstr>React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Manoj</dc:creator>
  <cp:lastModifiedBy>Microsoft account</cp:lastModifiedBy>
  <cp:revision>58</cp:revision>
  <dcterms:created xsi:type="dcterms:W3CDTF">2021-10-04T16:25:16Z</dcterms:created>
  <dcterms:modified xsi:type="dcterms:W3CDTF">2023-11-04T09:44:07Z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