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sldIdLst>
    <p:sldId id="256" r:id="rId5"/>
    <p:sldId id="258" r:id="rId6"/>
    <p:sldId id="259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0B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3C21-C3CB-4B8D-9033-56C1B3CE75FA}" type="datetimeFigureOut">
              <a:rPr lang="en-US" smtClean="0"/>
              <a:t>11/22/2023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32C3C-A191-48C2-A7E8-9C96AF841A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9517-8E69-4FF1-9294-E1E54A394BAE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EFFE-95A2-43FF-99D5-6E7D22FB0B88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F6ED-3CC4-4AFC-845E-EA395F55A80F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8A29-D8FB-46E0-94ED-76B45654629F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F942-E3E4-447D-BFAE-5B5B25F76F4C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C4CE-C594-4506-B364-99EFEEFBB023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8E48-174D-4FEB-9E49-805E25B6E4DE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E718-7869-4C6F-963F-37646651C408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8F81-CFCC-4380-95A1-3EA40326D83F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D059-B916-4F7C-A4ED-4054F320AB5E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09DA-8BB6-47A9-8041-F86B534ABC44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D52A-4DB9-477E-8FA6-EFA1723225C0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5BC2-041D-4BFD-90E5-0281AA95C4F8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9882C83-E2E7-4E14-8989-44350B9DDE3D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6F7BD38-A805-4B2C-9BDF-D56E94387879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C7E44-4828-47E6-A083-C1E38998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/>
              <a:t>Day 6</a:t>
            </a: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617FD-A3DD-4B1B-A618-8B7F44A2D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anchor="ctr">
            <a:normAutofit/>
          </a:bodyPr>
          <a:lstStyle/>
          <a:p>
            <a:r>
              <a:rPr lang="en-US" sz="6000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405477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BEE6-15AE-F5E5-723E-22E218D3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FFFFFF"/>
                </a:solidFill>
                <a:effectLst/>
                <a:latin typeface="Source Sans 3"/>
              </a:rPr>
              <a:t>Polymorphism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67E94-C58B-C1C5-9B43-F2F6E98B3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Polymorphism is one of the four fundamental principles of object-oriented programming (OOP) and is a key feature in Java. It allows objects of different types to be treated as objects of a common type. There are two types of polymorphism in Java: </a:t>
            </a:r>
          </a:p>
          <a:p>
            <a:r>
              <a:rPr lang="en-US" dirty="0">
                <a:solidFill>
                  <a:srgbClr val="FFFFFF"/>
                </a:solidFill>
                <a:latin typeface="Nunito" pitchFamily="2" charset="0"/>
              </a:rPr>
              <a:t>Method Overloading / C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ompile-time (or static) polymorphism </a:t>
            </a:r>
          </a:p>
          <a:p>
            <a:r>
              <a:rPr lang="en-US" dirty="0">
                <a:solidFill>
                  <a:srgbClr val="FFFFFF"/>
                </a:solidFill>
                <a:latin typeface="Nunito" pitchFamily="2" charset="0"/>
              </a:rPr>
              <a:t>Method Overriding / R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untime (or dynamic) polymorphism.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0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BEE6-15AE-F5E5-723E-22E218D3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Compile-time Polymorphism (Method Overloading)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67E94-C58B-C1C5-9B43-F2F6E98B3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Compile-time polymorphism is achieved through method overloading. Method overloading occurs when a class has multiple methods with the same name but different parameters (number, type, or order). The compiler determines which method to call based on the method signature.</a:t>
            </a:r>
            <a:endParaRPr lang="en-US" b="0" i="0" dirty="0">
              <a:solidFill>
                <a:srgbClr val="FFFFFF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064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BEE6-15AE-F5E5-723E-22E218D3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67E94-C58B-C1C5-9B43-F2F6E98B3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public class Calculator {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// Method to add two integers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public int add(int a, int b) {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    return a + b;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}</a:t>
            </a:r>
          </a:p>
          <a:p>
            <a:pPr marL="0" indent="0">
              <a:buNone/>
            </a:pPr>
            <a:endParaRPr lang="en-US" b="0" i="0" dirty="0">
              <a:solidFill>
                <a:srgbClr val="FFFFFF"/>
              </a:solidFill>
              <a:effectLst/>
              <a:latin typeface="Nunito" pitchFamily="2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// Method to add three integers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public int add(int a, int b, int c) {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    return a + b + c;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}</a:t>
            </a:r>
          </a:p>
          <a:p>
            <a:pPr marL="0" indent="0">
              <a:buNone/>
            </a:pPr>
            <a:endParaRPr lang="en-US" b="0" i="0" dirty="0">
              <a:solidFill>
                <a:srgbClr val="FFFFFF"/>
              </a:solidFill>
              <a:effectLst/>
              <a:latin typeface="Nunito" pitchFamily="2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// Method to concatenate two strings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public String add(String a, String b) {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    return a + b;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}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}</a:t>
            </a:r>
          </a:p>
          <a:p>
            <a:pPr marL="0" indent="0">
              <a:buNone/>
            </a:pPr>
            <a:endParaRPr lang="en-US" b="0" i="0" dirty="0">
              <a:solidFill>
                <a:srgbClr val="FFFFFF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83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BEE6-15AE-F5E5-723E-22E218D3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Runtime Polymorphism (Method Overriding)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67E94-C58B-C1C5-9B43-F2F6E98B3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Runtime polymorphism is achieved through method overriding. Method overriding occurs when a subclass provides a specific implementation for a method that is already defined in its superclass. The decision of which method to call is made at runtime.</a:t>
            </a:r>
            <a:endParaRPr lang="en-US" b="0" i="0" dirty="0">
              <a:solidFill>
                <a:srgbClr val="FFFFFF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33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BEE6-15AE-F5E5-723E-22E218D3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67E94-C58B-C1C5-9B43-F2F6E98B3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// Superclass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class Animal {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public void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makeSound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() {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   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System.out.println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("Some generic sound");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}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}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// Subclass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class Dog extends Animal {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// Override the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makeSound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method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@Override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public void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makeSound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() {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   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System.out.println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("Bark");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}</a:t>
            </a:r>
          </a:p>
          <a:p>
            <a:pPr marL="0" indent="0">
              <a:buNone/>
            </a:pPr>
            <a:r>
              <a:rPr lang="en-US" b="0" i="0">
                <a:solidFill>
                  <a:srgbClr val="FFFFFF"/>
                </a:solidFill>
                <a:effectLst/>
                <a:latin typeface="Nunito" pitchFamily="2" charset="0"/>
              </a:rPr>
              <a:t>}</a:t>
            </a:r>
            <a:endParaRPr lang="en-US" b="0" i="0" dirty="0">
              <a:solidFill>
                <a:srgbClr val="FFFFFF"/>
              </a:solidFill>
              <a:effectLst/>
              <a:latin typeface="Nunito" pitchFamily="2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// Another subclass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class Cat extends Animal {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// Override the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makeSound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method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@Override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public void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makeSound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() {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   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System.out.println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("Meow");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}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}</a:t>
            </a:r>
          </a:p>
          <a:p>
            <a:pPr marL="0" indent="0">
              <a:buNone/>
            </a:pPr>
            <a:endParaRPr lang="en-US" b="0" i="0" dirty="0">
              <a:solidFill>
                <a:srgbClr val="FFFFFF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673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E96646-423E-4354-94C2-1A28227BF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F051B7F-F45F-4FBB-974B-85B568B21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F4A21B-80B9-40F1-8308-E0B7F0FE0B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Quotable design</Template>
  <TotalTime>1232</TotalTime>
  <Words>357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Century Gothic</vt:lpstr>
      <vt:lpstr>Nunito</vt:lpstr>
      <vt:lpstr>Söhne</vt:lpstr>
      <vt:lpstr>Source Sans 3</vt:lpstr>
      <vt:lpstr>Wingdings 2</vt:lpstr>
      <vt:lpstr>Quotable</vt:lpstr>
      <vt:lpstr>Polymorphism</vt:lpstr>
      <vt:lpstr>Polymorphism in Java</vt:lpstr>
      <vt:lpstr>Compile-time Polymorphism (Method Overloading)</vt:lpstr>
      <vt:lpstr>Example</vt:lpstr>
      <vt:lpstr>Runtime Polymorphism (Method Overriding)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Keywords &amp; Constructor</dc:title>
  <dc:creator>MOHANRAJ M</dc:creator>
  <cp:lastModifiedBy>MOHANRAJ M</cp:lastModifiedBy>
  <cp:revision>16</cp:revision>
  <dcterms:created xsi:type="dcterms:W3CDTF">2023-11-16T20:26:39Z</dcterms:created>
  <dcterms:modified xsi:type="dcterms:W3CDTF">2023-11-22T07:17:52Z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