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269" r:id="rId3"/>
    <p:sldId id="264" r:id="rId4"/>
    <p:sldId id="265" r:id="rId5"/>
    <p:sldId id="278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FC98733-D5EE-41D4-A4CC-C5868DFA5C16}">
          <p14:sldIdLst>
            <p14:sldId id="263"/>
            <p14:sldId id="269"/>
            <p14:sldId id="264"/>
            <p14:sldId id="265"/>
          </p14:sldIdLst>
        </p14:section>
        <p14:section name="One" id="{080493AC-021E-478B-A4AC-63E73666C5E3}">
          <p14:sldIdLst/>
        </p14:section>
        <p14:section name="Two" id="{2C5F5E0C-4D56-4375-BC3F-270942F3227A}">
          <p14:sldIdLst/>
        </p14:section>
        <p14:section name="Three" id="{044A7AE5-77FB-47F2-868E-1A9215387F8B}">
          <p14:sldIdLst/>
        </p14:section>
        <p14:section name="Four" id="{BAFFEA5A-05AD-4D0F-8B2A-E1C9EBE39831}">
          <p14:sldIdLst>
            <p14:sldId id="278"/>
            <p14:sldId id="279"/>
          </p14:sldIdLst>
        </p14:section>
        <p14:section name="Colors &amp; Fonts" id="{B3545F08-7688-47E5-8B41-E6F6C24D1309}">
          <p14:sldIdLst/>
        </p14:section>
        <p14:section name="Assets" id="{086B8BA2-EC47-4FE5-AE96-65526DBB14A2}">
          <p14:sldIdLst/>
        </p14:section>
        <p14:section name="Browser-1" id="{962BF174-78BC-4E4C-BB03-F43F9170BAFF}">
          <p14:sldIdLst>
            <p14:sldId id="282"/>
            <p14:sldId id="283"/>
          </p14:sldIdLst>
        </p14:section>
        <p14:section name="Navigation-2" id="{D0C4EE4C-7A26-40FB-816A-1D904E15BFA3}">
          <p14:sldIdLst>
            <p14:sldId id="284"/>
            <p14:sldId id="285"/>
          </p14:sldIdLst>
        </p14:section>
        <p14:section name="Locator-3" id="{5A37DC11-D466-4EE7-B114-E41C17B70555}">
          <p14:sldIdLst>
            <p14:sldId id="286"/>
            <p14:sldId id="287"/>
          </p14:sldIdLst>
        </p14:section>
        <p14:section name="Xpath-4" id="{7D5C683F-C34E-4E29-8D45-CA663741DDF1}">
          <p14:sldIdLst>
            <p14:sldId id="288"/>
            <p14:sldId id="289"/>
          </p14:sldIdLst>
        </p14:section>
        <p14:section name="Web-elements" id="{F0F1675A-EA81-449E-9730-AE95EF4CBB43}">
          <p14:sldIdLst>
            <p14:sldId id="290"/>
            <p14:sldId id="291"/>
          </p14:sldIdLst>
        </p14:section>
        <p14:section name="Web-elements-2" id="{115F3F98-434E-47F3-9F8A-304728FC4C84}">
          <p14:sldIdLst>
            <p14:sldId id="292"/>
            <p14:sldId id="293"/>
          </p14:sldIdLst>
        </p14:section>
        <p14:section name="Web-Elements3" id="{6DE43E1D-E011-4AD9-A854-1EB9CDA32427}">
          <p14:sldIdLst>
            <p14:sldId id="294"/>
            <p14:sldId id="295"/>
          </p14:sldIdLst>
        </p14:section>
        <p14:section name="Web-Elements-4" id="{312CE7AC-2C6E-4708-A36E-D83020CA6319}">
          <p14:sldIdLst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83"/>
    <a:srgbClr val="FFD022"/>
    <a:srgbClr val="00FFB3"/>
    <a:srgbClr val="00F1FF"/>
    <a:srgbClr val="4775E7"/>
    <a:srgbClr val="8730EA"/>
    <a:srgbClr val="140812"/>
    <a:srgbClr val="FD6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163B8-A1B4-4735-B87B-DE4B910A20C8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33649-4470-49A4-B013-96B8585E6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27CA-EC04-FDCE-9CFC-53FBF80B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C4E92-D8AF-45DE-4432-E8006937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6554-42D0-0742-A750-B703AEFC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24A-9409-42F1-AFD4-D88E5171A316}" type="datetime1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2A28-BEAA-D28B-8F6D-360C7F6E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60C1-75AB-344F-27D3-2137BB8E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14CF-52E1-BE45-744A-368CA91C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A353-9914-8982-0C84-9A5695B1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1416-2554-CE90-5596-7D9ED862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4B02-EE58-467E-B191-C850F2619705}" type="datetime1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D2BE-7059-389A-E2C3-EAE35D1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6406-B2CF-C5A0-55AD-80883614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BDED2-2230-DDDB-24CA-10C580DD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F548C-B125-301D-91A0-E0236E25F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B4E0-1400-9F08-4390-6E5ADEC2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8236-A10F-4128-9405-4158C4F29211}" type="datetime1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47D6-33E1-13E1-1F4C-E66E6C5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F5D8-AA94-610F-1E85-D90E01FB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3387-52C0-5B6A-6F6C-67FD472C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C19-97F7-B057-C5A8-E5CE271F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0E83-50A0-F62F-EE08-250DAE07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4FF3-9659-441D-886C-9DA4B7C21964}" type="datetime1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5126-015E-26C8-9777-AD4E0B1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E731-D4E3-1F29-4105-4BC1839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93CE-DC18-7EBB-FD8E-814F3522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9178-C934-2288-EC5A-DAC080A9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7F36-ABE2-B599-3B45-FB385749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0393-4DC3-4B15-8652-4766F50BDB94}" type="datetime1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A94B-EA40-561F-0E00-4D71ABE1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3142-0649-0702-E644-F78C75B0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EBE7-5725-2027-6C19-02A8472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C399-F347-D0FB-AAC5-BB452DA45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E23FA-119D-D03B-8CDB-C0B784E3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3B32-C36F-CC0E-645F-04EE564C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6B6-5631-4AC1-900D-706E9B0D7B63}" type="datetime1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FCF0-556C-BF46-05B1-FB1F1759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6493-3CBF-FD4E-EE7C-088CCE4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480C-5F0C-EF6B-69FE-88938DD6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F698D-F9DC-8256-2772-5DCD8EA9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D954-1E5D-1CA5-AF1E-089B3710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52888-0209-873C-C8AB-6DD83628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10F12-C3AA-5409-24D5-7973DB32A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28A34-700E-CCCC-89A1-489F8837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51D-D414-4628-B6BA-F3CF23231103}" type="datetime1">
              <a:rPr lang="en-GB" smtClean="0"/>
              <a:t>16/04/2024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B6FA3-DBB1-94C6-4D07-2B495FB8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0359-950B-0308-A77D-C230EF31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CE1-03DC-4BC7-6D82-7D0A611F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EC0E2-AA2B-3889-9554-96F303DA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3F00-CE47-4FAC-9296-264952B2AD7B}" type="datetime1">
              <a:rPr lang="en-GB" smtClean="0"/>
              <a:t>16/04/2024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E8A7B-5406-5D43-99E7-8F06BC66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3C191-0DC0-D851-8C87-75F3406F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3E5B6-DA1D-5638-C9A6-3CB7531B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160D-F348-4767-A573-6056422869C1}" type="datetime1">
              <a:rPr lang="en-GB" smtClean="0"/>
              <a:t>16/04/2024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4E43F-1DF9-4A31-6750-A37A393C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GB" sz="1000">
                <a:latin typeface="Darker Grotesque" pitchFamily="2" charset="0"/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5FB5-9613-E806-4DED-5DBAED25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CE8C-4BC2-CAA2-7451-304FBEAA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9F71-05EB-853E-7E23-A6EAE83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95FD-E4E0-6076-4D07-98E0B941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82851-6829-4144-8DAC-B8A74FD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BB48-99BB-40C1-9AA6-5303F798AB6D}" type="datetime1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CD30E-3C31-AA44-2A8B-87C605C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B089B-89C5-5A31-F472-479A7604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8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4B6F-B779-6114-01F8-FC909B9E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AF54E-2C93-3182-A338-652AD5607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0EA83-91B8-2F8B-D6D6-701E75F9D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3E36D-ADA9-46F8-605E-3DB04A71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C429-8E84-42A2-8E8C-AC5D38A08E5A}" type="datetime1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E5099-E6D2-CF7B-6B64-FB3B7E6B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2FE7-A8B1-05B3-0C64-06952BB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3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70F58-8B7D-F427-3309-C3D961FD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47EA-74DB-F782-1229-A7D50D55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489F-CA03-DF0D-936B-836DF9494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E39B9-08EC-4F45-925B-8D107A3A0A96}" type="datetime1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D0F0-FA20-6934-DED2-4CCC6121D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08D4-B6A7-9A0C-D98B-E13304A1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5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lpaperflare.com/anime-ace-of-diamond-wallpaper-tdgzu" TargetMode="External"/><Relationship Id="rId3" Type="http://schemas.openxmlformats.org/officeDocument/2006/relationships/slide" Target="slide4.xml"/><Relationship Id="rId7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3.svg"/><Relationship Id="rId5" Type="http://schemas.openxmlformats.org/officeDocument/2006/relationships/slide" Target="slide6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8.png"/><Relationship Id="rId18" Type="http://schemas.openxmlformats.org/officeDocument/2006/relationships/slide" Target="slide11.xml"/><Relationship Id="rId3" Type="http://schemas.openxmlformats.org/officeDocument/2006/relationships/slide" Target="slide4.xml"/><Relationship Id="rId21" Type="http://schemas.openxmlformats.org/officeDocument/2006/relationships/slide" Target="slide13.xml"/><Relationship Id="rId7" Type="http://schemas.openxmlformats.org/officeDocument/2006/relationships/image" Target="../media/image4.png"/><Relationship Id="rId12" Type="http://schemas.openxmlformats.org/officeDocument/2006/relationships/slide" Target="slide7.xml"/><Relationship Id="rId17" Type="http://schemas.openxmlformats.org/officeDocument/2006/relationships/image" Target="../media/image10.png"/><Relationship Id="rId2" Type="http://schemas.openxmlformats.org/officeDocument/2006/relationships/slide" Target="slide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png"/><Relationship Id="rId5" Type="http://schemas.openxmlformats.org/officeDocument/2006/relationships/slide" Target="slide6.xml"/><Relationship Id="rId15" Type="http://schemas.openxmlformats.org/officeDocument/2006/relationships/slide" Target="slide9.xml"/><Relationship Id="rId10" Type="http://schemas.openxmlformats.org/officeDocument/2006/relationships/image" Target="../media/image7.svg"/><Relationship Id="rId19" Type="http://schemas.openxmlformats.org/officeDocument/2006/relationships/image" Target="../media/image10.png"/><Relationship Id="rId4" Type="http://schemas.openxmlformats.org/officeDocument/2006/relationships/slide" Target="slide5.xml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png"/><Relationship Id="rId18" Type="http://schemas.openxmlformats.org/officeDocument/2006/relationships/image" Target="../media/image14.png"/><Relationship Id="rId3" Type="http://schemas.openxmlformats.org/officeDocument/2006/relationships/slide" Target="slide4.xml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image" Target="../media/image12.png"/><Relationship Id="rId17" Type="http://schemas.openxmlformats.org/officeDocument/2006/relationships/slide" Target="slide19.xml"/><Relationship Id="rId2" Type="http://schemas.openxmlformats.org/officeDocument/2006/relationships/slide" Target="slide2.xml"/><Relationship Id="rId16" Type="http://schemas.openxmlformats.org/officeDocument/2006/relationships/image" Target="../media/image14.png"/><Relationship Id="rId20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5" Type="http://schemas.openxmlformats.org/officeDocument/2006/relationships/image" Target="../media/image13.png"/><Relationship Id="rId10" Type="http://schemas.openxmlformats.org/officeDocument/2006/relationships/image" Target="../media/image12.png"/><Relationship Id="rId19" Type="http://schemas.openxmlformats.org/officeDocument/2006/relationships/image" Target="../media/image15.png"/><Relationship Id="rId4" Type="http://schemas.openxmlformats.org/officeDocument/2006/relationships/slide" Target="slide5.xml"/><Relationship Id="rId9" Type="http://schemas.openxmlformats.org/officeDocument/2006/relationships/image" Target="../media/image3.svg"/><Relationship Id="rId14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0220627-ED1F-6AFB-4A17-FFA2FC0ED855}"/>
              </a:ext>
            </a:extLst>
          </p:cNvPr>
          <p:cNvSpPr/>
          <p:nvPr/>
        </p:nvSpPr>
        <p:spPr>
          <a:xfrm>
            <a:off x="3257354" y="354453"/>
            <a:ext cx="6149094" cy="6149094"/>
          </a:xfrm>
          <a:prstGeom prst="ellipse">
            <a:avLst/>
          </a:prstGeom>
          <a:gradFill>
            <a:gsLst>
              <a:gs pos="100000">
                <a:srgbClr val="00FFB3">
                  <a:alpha val="0"/>
                </a:srgbClr>
              </a:gs>
              <a:gs pos="17000">
                <a:srgbClr val="00FFB3">
                  <a:alpha val="76863"/>
                </a:srgbClr>
              </a:gs>
              <a:gs pos="35000">
                <a:srgbClr val="00FFB3">
                  <a:alpha val="30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B1D65-465B-7094-7B2E-2932022F6627}"/>
              </a:ext>
            </a:extLst>
          </p:cNvPr>
          <p:cNvSpPr txBox="1"/>
          <p:nvPr/>
        </p:nvSpPr>
        <p:spPr>
          <a:xfrm>
            <a:off x="2828926" y="2262883"/>
            <a:ext cx="653416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spc="-300" dirty="0">
                <a:solidFill>
                  <a:schemeClr val="bg1"/>
                </a:solidFill>
                <a:latin typeface="Darker Grotesque SemiBold" pitchFamily="2" charset="0"/>
              </a:rPr>
              <a:t>Selenium</a:t>
            </a:r>
            <a:endParaRPr lang="en-GB" sz="13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96A33-293D-FC19-2338-F173D9899DF9}"/>
              </a:ext>
            </a:extLst>
          </p:cNvPr>
          <p:cNvSpPr txBox="1"/>
          <p:nvPr/>
        </p:nvSpPr>
        <p:spPr>
          <a:xfrm>
            <a:off x="5537962" y="4601098"/>
            <a:ext cx="111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spc="300">
                <a:solidFill>
                  <a:schemeClr val="bg1"/>
                </a:solidFill>
                <a:latin typeface="Darker Grotesque SemiBold" pitchFamily="2" charset="0"/>
              </a:defRPr>
            </a:lvl1pPr>
          </a:lstStyle>
          <a:p>
            <a:r>
              <a:rPr lang="en-US" sz="1200" dirty="0">
                <a:latin typeface="Darker Grotesque" pitchFamily="2" charset="0"/>
              </a:rPr>
              <a:t>Ajin Roch</a:t>
            </a:r>
          </a:p>
          <a:p>
            <a:r>
              <a:rPr lang="en-US" sz="1200" dirty="0">
                <a:latin typeface="Darker Grotesque" pitchFamily="2" charset="0"/>
              </a:rPr>
              <a:t>2024</a:t>
            </a:r>
            <a:endParaRPr lang="en-GB" sz="1200" dirty="0">
              <a:latin typeface="Darker Grotesque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B50715-1CB8-FCA7-E9A6-A211D9A9BF3A}"/>
              </a:ext>
            </a:extLst>
          </p:cNvPr>
          <p:cNvSpPr/>
          <p:nvPr/>
        </p:nvSpPr>
        <p:spPr>
          <a:xfrm>
            <a:off x="3524250" y="-1176741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!!menu_text">
            <a:extLst>
              <a:ext uri="{FF2B5EF4-FFF2-40B4-BE49-F238E27FC236}">
                <a16:creationId xmlns:a16="http://schemas.microsoft.com/office/drawing/2014/main" id="{85E52E97-FB36-894D-1A58-EE0CB50E89E9}"/>
              </a:ext>
            </a:extLst>
          </p:cNvPr>
          <p:cNvSpPr txBox="1"/>
          <p:nvPr/>
        </p:nvSpPr>
        <p:spPr>
          <a:xfrm>
            <a:off x="3717738" y="-663852"/>
            <a:ext cx="893514" cy="243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STATEMENT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1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8199C8FF-2933-3264-309E-223B80384F5B}"/>
              </a:ext>
            </a:extLst>
          </p:cNvPr>
          <p:cNvSpPr/>
          <p:nvPr/>
        </p:nvSpPr>
        <p:spPr>
          <a:xfrm>
            <a:off x="4059720" y="-1019788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2CBEC8D6-0137-1A7B-48F1-CAD9CDF28104}"/>
              </a:ext>
            </a:extLst>
          </p:cNvPr>
          <p:cNvSpPr/>
          <p:nvPr/>
        </p:nvSpPr>
        <p:spPr>
          <a:xfrm>
            <a:off x="5555249" y="-83796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3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23517A0-B17A-750A-7ADD-053DE62E3B35}"/>
              </a:ext>
            </a:extLst>
          </p:cNvPr>
          <p:cNvSpPr/>
          <p:nvPr/>
        </p:nvSpPr>
        <p:spPr>
          <a:xfrm>
            <a:off x="6331901" y="-82849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116C8FE8-C6F1-4B81-BD9F-8F7DAE67AD63}"/>
              </a:ext>
            </a:extLst>
          </p:cNvPr>
          <p:cNvSpPr/>
          <p:nvPr/>
        </p:nvSpPr>
        <p:spPr>
          <a:xfrm>
            <a:off x="4797978" y="-837923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C243172D-71F6-04D3-1030-3A61B354F439}"/>
              </a:ext>
            </a:extLst>
          </p:cNvPr>
          <p:cNvSpPr/>
          <p:nvPr/>
        </p:nvSpPr>
        <p:spPr>
          <a:xfrm>
            <a:off x="7089223" y="-847354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Graphic 23">
            <a:hlinkClick r:id="rId7" action="ppaction://hlinksldjump"/>
            <a:extLst>
              <a:ext uri="{FF2B5EF4-FFF2-40B4-BE49-F238E27FC236}">
                <a16:creationId xmlns:a16="http://schemas.microsoft.com/office/drawing/2014/main" id="{0F9CE643-D4CF-1CB2-D428-34A64DD60E90}"/>
              </a:ext>
            </a:extLst>
          </p:cNvPr>
          <p:cNvSpPr/>
          <p:nvPr/>
        </p:nvSpPr>
        <p:spPr>
          <a:xfrm>
            <a:off x="7865579" y="-828493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0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1504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295650" y="2449679"/>
            <a:ext cx="960070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Navigation Commands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4227228" y="3545303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Navigate().to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Navigate().forward()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Navigate().back()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Navigate().refresh() </a:t>
            </a: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12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6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432724" y="2449679"/>
            <a:ext cx="3326552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Locator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4227228" y="3545303"/>
            <a:ext cx="6139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(By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.id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(By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.name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By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.tagname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By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.linkText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Driver.findElement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By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.partialLinktext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(“small-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searchterms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”));</a:t>
            </a:r>
          </a:p>
          <a:p>
            <a:pPr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3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889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781376" y="2449679"/>
            <a:ext cx="262924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 err="1">
                <a:solidFill>
                  <a:schemeClr val="bg1"/>
                </a:solidFill>
                <a:latin typeface="Darker Grotesque SemiBold"/>
              </a:rPr>
              <a:t>Xpath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1239520" y="3545303"/>
            <a:ext cx="88798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 err="1"/>
              <a:t>Xpath</a:t>
            </a:r>
            <a:r>
              <a:rPr lang="en-GB" dirty="0"/>
              <a:t>=//</a:t>
            </a:r>
            <a:r>
              <a:rPr lang="en-GB" dirty="0" err="1"/>
              <a:t>tagname</a:t>
            </a:r>
            <a:r>
              <a:rPr lang="en-GB" dirty="0"/>
              <a:t>[@Attribute=‘value’]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FFFF00"/>
                </a:solidFill>
              </a:rPr>
              <a:t>Types: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00FF83"/>
                </a:solidFill>
              </a:rPr>
              <a:t>Absolute Path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/>
              <a:t>/html/body/div[2]/div[1]/div/h4[1]/b/html[1]/body[1]/div[2]/div[1]/div[1]/h4[1]/b[1]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00FF83"/>
                </a:solidFill>
              </a:rPr>
              <a:t>Relative Path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/>
              <a:t>//div[@class='featured-box cloumnsize1']//h4[1]//b[1]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/>
              <a:t>There are few axes methods commonly used in Selenium </a:t>
            </a:r>
            <a:r>
              <a:rPr lang="en-GB" dirty="0" err="1"/>
              <a:t>Webdriverlike</a:t>
            </a:r>
            <a:r>
              <a:rPr lang="en-GB" dirty="0"/>
              <a:t> child, parent, ancestor, sibling, preceding, self, etc.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FFFF00"/>
                </a:solidFill>
              </a:rPr>
              <a:t>Methods of </a:t>
            </a:r>
            <a:r>
              <a:rPr lang="en-GB" dirty="0" err="1">
                <a:solidFill>
                  <a:srgbClr val="FFFF00"/>
                </a:solidFill>
              </a:rPr>
              <a:t>Xpath</a:t>
            </a:r>
            <a:r>
              <a:rPr lang="en-GB" dirty="0">
                <a:solidFill>
                  <a:srgbClr val="FFFF00"/>
                </a:solidFill>
              </a:rPr>
              <a:t>: </a:t>
            </a:r>
            <a:r>
              <a:rPr lang="en-GB" dirty="0" err="1">
                <a:solidFill>
                  <a:srgbClr val="00FF83"/>
                </a:solidFill>
              </a:rPr>
              <a:t>contains,Starts-with,text</a:t>
            </a:r>
            <a:r>
              <a:rPr lang="en-GB" dirty="0">
                <a:solidFill>
                  <a:srgbClr val="00FF83"/>
                </a:solidFill>
              </a:rPr>
              <a:t>(),axes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7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76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883154" y="2449679"/>
            <a:ext cx="8425705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Form </a:t>
            </a:r>
            <a:r>
              <a:rPr kumimoji="0" lang="en-US" sz="8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/>
                <a:ea typeface="+mn-ea"/>
                <a:cs typeface="+mn-cs"/>
              </a:rPr>
              <a:t>WebElements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792480" y="3491148"/>
            <a:ext cx="105867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D022"/>
                </a:solidFill>
              </a:rPr>
              <a:t>Input box-</a:t>
            </a:r>
            <a:r>
              <a:rPr lang="en-GB" dirty="0">
                <a:solidFill>
                  <a:prstClr val="white"/>
                </a:solidFill>
              </a:rPr>
              <a:t>--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driver.findElement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(By.id(“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U_id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”));</a:t>
            </a:r>
            <a:endParaRPr lang="en-GB" dirty="0">
              <a:solidFill>
                <a:prstClr val="white"/>
              </a:solidFill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rgbClr val="FFD022"/>
                </a:solidFill>
              </a:rPr>
              <a:t>Checkbox</a:t>
            </a:r>
            <a:r>
              <a:rPr lang="en-GB" dirty="0">
                <a:solidFill>
                  <a:prstClr val="white"/>
                </a:solidFill>
              </a:rPr>
              <a:t>-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driver.findElement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By.Xpath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(“//input[@type=‘checkbox’]”)).click();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rgbClr val="FFD022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Buttons 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---- 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srgbClr val="00FF83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click and submit 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options available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GB" dirty="0">
              <a:solidFill>
                <a:prstClr val="white"/>
              </a:solidFill>
              <a:sym typeface="Wingdings" panose="05000000000000000000" pitchFamily="2" charset="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srgbClr val="FFD022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DropDown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 ------- Select 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dropdownField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=new 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Sele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ct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driver.findElement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(By.id(“”dropdown)));</a:t>
            </a:r>
            <a:endParaRPr lang="en-GB" dirty="0">
              <a:solidFill>
                <a:prstClr val="white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prstClr val="white"/>
                </a:solidFill>
              </a:rPr>
              <a:t>Options available----</a:t>
            </a:r>
            <a:r>
              <a:rPr lang="en-GB" dirty="0">
                <a:solidFill>
                  <a:srgbClr val="00FF83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rgbClr val="00FF83"/>
                </a:solidFill>
                <a:sym typeface="Wingdings" panose="05000000000000000000" pitchFamily="2" charset="2"/>
              </a:rPr>
              <a:t>selectByIndex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(5);,</a:t>
            </a:r>
            <a:r>
              <a:rPr lang="en-GB" dirty="0" err="1">
                <a:solidFill>
                  <a:srgbClr val="00FF83"/>
                </a:solidFill>
                <a:sym typeface="Wingdings" panose="05000000000000000000" pitchFamily="2" charset="2"/>
              </a:rPr>
              <a:t>Selectbyvalue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(“Database”),</a:t>
            </a:r>
            <a:r>
              <a:rPr lang="en-GB" dirty="0" err="1">
                <a:solidFill>
                  <a:srgbClr val="00FF83"/>
                </a:solidFill>
                <a:sym typeface="Wingdings" panose="05000000000000000000" pitchFamily="2" charset="2"/>
              </a:rPr>
              <a:t>SelectbyVisibleText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();</a:t>
            </a:r>
          </a:p>
          <a:p>
            <a:pPr marL="1200150" lvl="2" indent="-285750">
              <a:buFont typeface="Wingdings" panose="05000000000000000000" pitchFamily="2" charset="2"/>
              <a:buChar char="v"/>
              <a:defRPr/>
            </a:pPr>
            <a:endParaRPr lang="en-GB" dirty="0">
              <a:solidFill>
                <a:prstClr val="white"/>
              </a:solidFill>
              <a:sym typeface="Wingdings" panose="05000000000000000000" pitchFamily="2" charset="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srgbClr val="FFD022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WindowHandling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 -- </a:t>
            </a:r>
            <a:r>
              <a:rPr lang="en-GB" dirty="0" err="1">
                <a:solidFill>
                  <a:srgbClr val="00FF83"/>
                </a:solidFill>
                <a:sym typeface="Wingdings" panose="05000000000000000000" pitchFamily="2" charset="2"/>
              </a:rPr>
              <a:t>windowhandle</a:t>
            </a:r>
            <a:r>
              <a:rPr lang="en-GB" dirty="0">
                <a:solidFill>
                  <a:srgbClr val="00FF83"/>
                </a:solidFill>
                <a:sym typeface="Wingdings" panose="05000000000000000000" pitchFamily="2" charset="2"/>
              </a:rPr>
              <a:t>(),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set,switch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 to, action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srgbClr val="FFD022"/>
                </a:solidFill>
                <a:sym typeface="Wingdings" panose="05000000000000000000" pitchFamily="2" charset="2"/>
              </a:rPr>
              <a:t>FrameHandling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 -- 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driver.findElements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By.tagName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(“</a:t>
            </a:r>
            <a:r>
              <a:rPr lang="en-GB" dirty="0" err="1">
                <a:solidFill>
                  <a:prstClr val="white"/>
                </a:solidFill>
                <a:sym typeface="Wingdings" panose="05000000000000000000" pitchFamily="2" charset="2"/>
              </a:rPr>
              <a:t>iframe</a:t>
            </a:r>
            <a:r>
              <a:rPr lang="en-GB" dirty="0">
                <a:solidFill>
                  <a:prstClr val="white"/>
                </a:solidFill>
                <a:sym typeface="Wingdings" panose="05000000000000000000" pitchFamily="2" charset="2"/>
              </a:rPr>
              <a:t>”)).size();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Ways to Ha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ndle</a:t>
            </a:r>
            <a:r>
              <a:rPr lang="en-GB" spc="110" dirty="0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 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Iframe</a:t>
            </a:r>
            <a:r>
              <a:rPr lang="en-GB" spc="110" dirty="0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 - 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driver.</a:t>
            </a:r>
            <a:r>
              <a:rPr lang="en-GB" spc="110" dirty="0" err="1">
                <a:solidFill>
                  <a:srgbClr val="00FF83"/>
                </a:solidFill>
                <a:latin typeface="Darker Grotesque" pitchFamily="2" charset="0"/>
                <a:sym typeface="Wingdings" panose="05000000000000000000" pitchFamily="2" charset="2"/>
              </a:rPr>
              <a:t>switchto</a:t>
            </a:r>
            <a:r>
              <a:rPr lang="en-GB" spc="110" dirty="0">
                <a:solidFill>
                  <a:srgbClr val="00FF83"/>
                </a:solidFill>
                <a:latin typeface="Darker Grotesque" pitchFamily="2" charset="0"/>
                <a:sym typeface="Wingdings" panose="05000000000000000000" pitchFamily="2" charset="2"/>
              </a:rPr>
              <a:t>().frame(0),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switchto.</a:t>
            </a:r>
            <a:r>
              <a:rPr lang="en-GB" spc="110" dirty="0" err="1">
                <a:solidFill>
                  <a:srgbClr val="00FF83"/>
                </a:solidFill>
                <a:latin typeface="Darker Grotesque" pitchFamily="2" charset="0"/>
                <a:sym typeface="Wingdings" panose="05000000000000000000" pitchFamily="2" charset="2"/>
              </a:rPr>
              <a:t>frame</a:t>
            </a:r>
            <a:r>
              <a:rPr lang="en-GB" spc="110" dirty="0">
                <a:solidFill>
                  <a:srgbClr val="00FF83"/>
                </a:solidFill>
                <a:latin typeface="Darker Grotesque" pitchFamily="2" charset="0"/>
                <a:sym typeface="Wingdings" panose="05000000000000000000" pitchFamily="2" charset="2"/>
              </a:rPr>
              <a:t>(“id of the element”)</a:t>
            </a:r>
            <a:r>
              <a:rPr lang="en-GB" spc="110" dirty="0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,frame(“</a:t>
            </a:r>
            <a:r>
              <a:rPr lang="en-GB" spc="110" dirty="0" err="1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webLement</a:t>
            </a:r>
            <a:r>
              <a:rPr lang="en-GB" spc="110" dirty="0">
                <a:solidFill>
                  <a:prstClr val="white"/>
                </a:solidFill>
                <a:latin typeface="Darker Grotesque" pitchFamily="2" charset="0"/>
                <a:sym typeface="Wingdings" panose="05000000000000000000" pitchFamily="2" charset="2"/>
              </a:rPr>
              <a:t>”)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Alert handling-- </a:t>
            </a:r>
            <a:r>
              <a:rPr kumimoji="0" lang="en-GB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switchTo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().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srgbClr val="00FF83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alert().dismiss()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,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accept()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,</a:t>
            </a:r>
            <a:r>
              <a:rPr kumimoji="0" lang="en-GB" b="0" i="0" u="none" strike="noStrike" kern="1200" cap="none" spc="11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gettext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(),</a:t>
            </a:r>
            <a:r>
              <a:rPr kumimoji="0" lang="en-GB" b="0" i="0" u="none" strike="noStrike" kern="1200" cap="none" spc="11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sendKeys</a:t>
            </a:r>
            <a:r>
              <a:rPr kumimoji="0" lang="en-GB" b="0" i="0" u="none" strike="noStrike" kern="1200" cap="none" spc="1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  <a:sym typeface="Wingdings" panose="05000000000000000000" pitchFamily="2" charset="2"/>
              </a:rPr>
              <a:t>()</a:t>
            </a:r>
            <a:endParaRPr kumimoji="0" lang="en-GB" b="0" i="0" u="none" strike="noStrike" kern="1200" cap="none" spc="11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123315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8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0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338659" y="2449679"/>
            <a:ext cx="11514692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Mouse &amp; Keyboard Actions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4227228" y="3545303"/>
            <a:ext cx="50590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clickAndHold</a:t>
            </a:r>
            <a:r>
              <a:rPr lang="en-GB" dirty="0">
                <a:solidFill>
                  <a:prstClr val="white"/>
                </a:solidFill>
              </a:rPr>
              <a:t>()-----(</a:t>
            </a:r>
            <a:r>
              <a:rPr lang="en-GB" dirty="0">
                <a:solidFill>
                  <a:srgbClr val="FFFF00"/>
                </a:solidFill>
              </a:rPr>
              <a:t>Use with Actions</a:t>
            </a:r>
            <a:r>
              <a:rPr lang="en-GB" dirty="0">
                <a:solidFill>
                  <a:prstClr val="white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contextClick</a:t>
            </a:r>
            <a:r>
              <a:rPr lang="en-GB" dirty="0">
                <a:solidFill>
                  <a:prstClr val="white"/>
                </a:solidFill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doubleClick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dragAndDrop</a:t>
            </a:r>
            <a:r>
              <a:rPr lang="en-GB" dirty="0">
                <a:solidFill>
                  <a:prstClr val="white"/>
                </a:solidFill>
              </a:rPr>
              <a:t>(</a:t>
            </a:r>
            <a:r>
              <a:rPr lang="en-GB" dirty="0" err="1">
                <a:solidFill>
                  <a:prstClr val="white"/>
                </a:solidFill>
              </a:rPr>
              <a:t>source,target</a:t>
            </a:r>
            <a:r>
              <a:rPr lang="en-GB" dirty="0">
                <a:solidFill>
                  <a:prstClr val="white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dragAndDrop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source,x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-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offset,y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-offset)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KeyDown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modifier_key</a:t>
            </a: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keyUp</a:t>
            </a:r>
            <a:r>
              <a:rPr lang="en-GB" dirty="0">
                <a:solidFill>
                  <a:prstClr val="white"/>
                </a:solidFill>
              </a:rPr>
              <a:t>(modifier key)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moveByOffse</a:t>
            </a:r>
            <a:r>
              <a:rPr lang="en-GB" dirty="0">
                <a:solidFill>
                  <a:prstClr val="white"/>
                </a:solidFill>
              </a:rPr>
              <a:t>t(x-</a:t>
            </a:r>
            <a:r>
              <a:rPr lang="en-GB" dirty="0" err="1">
                <a:solidFill>
                  <a:prstClr val="white"/>
                </a:solidFill>
              </a:rPr>
              <a:t>offset,y</a:t>
            </a:r>
            <a:r>
              <a:rPr lang="en-GB" dirty="0">
                <a:solidFill>
                  <a:prstClr val="white"/>
                </a:solidFill>
              </a:rPr>
              <a:t>-offset)</a:t>
            </a: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 err="1">
                <a:solidFill>
                  <a:prstClr val="white"/>
                </a:solidFill>
              </a:rPr>
              <a:t>moveToElement</a:t>
            </a:r>
            <a:r>
              <a:rPr lang="en-GB" dirty="0">
                <a:solidFill>
                  <a:prstClr val="white"/>
                </a:solidFill>
              </a:rPr>
              <a:t>(</a:t>
            </a:r>
            <a:r>
              <a:rPr lang="en-GB" dirty="0" err="1">
                <a:solidFill>
                  <a:prstClr val="white"/>
                </a:solidFill>
              </a:rPr>
              <a:t>toElement</a:t>
            </a:r>
            <a:r>
              <a:rPr lang="en-GB" dirty="0">
                <a:solidFill>
                  <a:prstClr val="white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Release()</a:t>
            </a: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0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785FD4AE-4218-6807-B8E5-CB544A7E8840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FD6364">
                  <a:alpha val="0"/>
                </a:srgbClr>
              </a:gs>
              <a:gs pos="17000">
                <a:srgbClr val="FD6364"/>
              </a:gs>
              <a:gs pos="35000">
                <a:srgbClr val="FD6364">
                  <a:alpha val="35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BF51E8-E42E-2370-1907-294C0E294FFF}"/>
              </a:ext>
            </a:extLst>
          </p:cNvPr>
          <p:cNvSpPr/>
          <p:nvPr/>
        </p:nvSpPr>
        <p:spPr>
          <a:xfrm>
            <a:off x="3524250" y="353483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!!menu_text">
            <a:extLst>
              <a:ext uri="{FF2B5EF4-FFF2-40B4-BE49-F238E27FC236}">
                <a16:creationId xmlns:a16="http://schemas.microsoft.com/office/drawing/2014/main" id="{49C45112-06B5-D467-6D2C-91990F1A0ECA}"/>
              </a:ext>
            </a:extLst>
          </p:cNvPr>
          <p:cNvSpPr txBox="1"/>
          <p:nvPr/>
        </p:nvSpPr>
        <p:spPr>
          <a:xfrm>
            <a:off x="3922760" y="866372"/>
            <a:ext cx="48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WHY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C8D57A28-B11A-D3CB-423A-DFE873054D46}"/>
              </a:ext>
            </a:extLst>
          </p:cNvPr>
          <p:cNvSpPr/>
          <p:nvPr/>
        </p:nvSpPr>
        <p:spPr>
          <a:xfrm>
            <a:off x="4059720" y="510436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57F2D61C-4562-05B6-DA5F-74BEBF300BD5}"/>
              </a:ext>
            </a:extLst>
          </p:cNvPr>
          <p:cNvSpPr/>
          <p:nvPr/>
        </p:nvSpPr>
        <p:spPr>
          <a:xfrm>
            <a:off x="55552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9E4C021-4ABB-8BA6-AB13-58BDEA211984}"/>
              </a:ext>
            </a:extLst>
          </p:cNvPr>
          <p:cNvSpPr/>
          <p:nvPr/>
        </p:nvSpPr>
        <p:spPr>
          <a:xfrm>
            <a:off x="6331901" y="70173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17943D31-21D5-41F9-4F55-D107EC31DEBE}"/>
              </a:ext>
            </a:extLst>
          </p:cNvPr>
          <p:cNvSpPr/>
          <p:nvPr/>
        </p:nvSpPr>
        <p:spPr>
          <a:xfrm>
            <a:off x="70892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A4682863-5138-CA2A-A3DE-1B1CE066AB57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99840-5C9A-F7BE-E2D5-F0D856354234}"/>
              </a:ext>
            </a:extLst>
          </p:cNvPr>
          <p:cNvSpPr txBox="1"/>
          <p:nvPr/>
        </p:nvSpPr>
        <p:spPr>
          <a:xfrm>
            <a:off x="2495193" y="2365558"/>
            <a:ext cx="7201613" cy="3111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Core functionality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GUI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DB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Usability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Regression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Sanity 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Cross Browser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E2E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r>
              <a:rPr lang="en-GB" sz="1600" spc="-150" dirty="0">
                <a:solidFill>
                  <a:prstClr val="white"/>
                </a:solidFill>
                <a:latin typeface="Darker Grotesque SemiBold"/>
              </a:rPr>
              <a:t>Business Process Testing</a:t>
            </a:r>
          </a:p>
          <a:p>
            <a:pPr marL="1143000" lvl="1" indent="-685800">
              <a:buFont typeface="Wingdings" panose="05000000000000000000" pitchFamily="2" charset="2"/>
              <a:buChar char="v"/>
              <a:defRPr/>
            </a:pPr>
            <a:endParaRPr lang="en-GB" sz="1600" spc="-150" dirty="0">
              <a:solidFill>
                <a:prstClr val="white"/>
              </a:solidFill>
              <a:latin typeface="Darker Grotesque SemiBold"/>
            </a:endParaRPr>
          </a:p>
          <a:p>
            <a:pPr marL="685800" indent="-685800">
              <a:lnSpc>
                <a:spcPct val="60000"/>
              </a:lnSpc>
              <a:buFont typeface="Wingdings" panose="05000000000000000000" pitchFamily="2" charset="2"/>
              <a:buChar char="v"/>
              <a:defRPr/>
            </a:pPr>
            <a:endParaRPr lang="en-GB" sz="5400" spc="-150" dirty="0">
              <a:solidFill>
                <a:prstClr val="white"/>
              </a:solidFill>
              <a:latin typeface="Darker Grotesque SemiBol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E21B8F-3E19-C1B8-77BE-0FC12A18A2E4}"/>
              </a:ext>
            </a:extLst>
          </p:cNvPr>
          <p:cNvGrpSpPr/>
          <p:nvPr/>
        </p:nvGrpSpPr>
        <p:grpSpPr>
          <a:xfrm>
            <a:off x="2729545" y="4660178"/>
            <a:ext cx="1843281" cy="682220"/>
            <a:chOff x="661888" y="3503215"/>
            <a:chExt cx="1843281" cy="6822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F49737-E106-8F76-A800-73727B825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5975" r="5975"/>
            <a:stretch/>
          </p:blipFill>
          <p:spPr>
            <a:xfrm>
              <a:off x="661888" y="3503215"/>
              <a:ext cx="682220" cy="682220"/>
            </a:xfrm>
            <a:prstGeom prst="ellipse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EECB64-518E-850F-FFC7-D0F5F0FA6ACA}"/>
                </a:ext>
              </a:extLst>
            </p:cNvPr>
            <p:cNvSpPr txBox="1"/>
            <p:nvPr/>
          </p:nvSpPr>
          <p:spPr>
            <a:xfrm>
              <a:off x="1406150" y="3644270"/>
              <a:ext cx="10990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00" spc="110">
                  <a:solidFill>
                    <a:schemeClr val="bg1"/>
                  </a:solidFill>
                  <a:latin typeface="Darker Grotesque" pitchFamily="2" charset="0"/>
                </a:defRPr>
              </a:lvl1pPr>
            </a:lstStyle>
            <a:p>
              <a:pPr algn="l"/>
              <a:r>
                <a:rPr lang="en-US" dirty="0"/>
                <a:t>Jason Huggins</a:t>
              </a:r>
              <a:endParaRPr lang="en-GB" dirty="0"/>
            </a:p>
          </p:txBody>
        </p:sp>
      </p:grpSp>
      <p:pic>
        <p:nvPicPr>
          <p:cNvPr id="6" name="Graphic 5">
            <a:hlinkClick r:id="rId9" action="ppaction://hlinksldjump"/>
            <a:extLst>
              <a:ext uri="{FF2B5EF4-FFF2-40B4-BE49-F238E27FC236}">
                <a16:creationId xmlns:a16="http://schemas.microsoft.com/office/drawing/2014/main" id="{B12B8E43-40D3-C82D-8DA0-B40A3ACD8D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33696" y="69225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8.33333E-7 0.1138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2049060" y="2449679"/>
            <a:ext cx="8093882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Table and calendar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4227228" y="3545303"/>
            <a:ext cx="376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r>
              <a:rPr lang="en-GB" dirty="0"/>
              <a:t>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123315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4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0499" y="2449679"/>
            <a:ext cx="12111009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Java script a</a:t>
            </a:r>
            <a:r>
              <a:rPr lang="en-US" sz="8000" kern="0" dirty="0" err="1">
                <a:solidFill>
                  <a:schemeClr val="bg1"/>
                </a:solidFill>
                <a:latin typeface="Darker Grotesque SemiBold"/>
              </a:rPr>
              <a:t>nd</a:t>
            </a: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 Synchronized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1239520" y="3545303"/>
            <a:ext cx="8879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Implicit wait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Explicit wait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Fluent wait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err="1"/>
              <a:t>JavaScriptExecutor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1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>
            <a:extLst>
              <a:ext uri="{FF2B5EF4-FFF2-40B4-BE49-F238E27FC236}">
                <a16:creationId xmlns:a16="http://schemas.microsoft.com/office/drawing/2014/main" id="{42B6EAED-E9AA-51E6-99E3-363AEA24E3B9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00FFB3">
                  <a:alpha val="0"/>
                </a:srgbClr>
              </a:gs>
              <a:gs pos="17000">
                <a:srgbClr val="00FFB3">
                  <a:alpha val="76863"/>
                </a:srgbClr>
              </a:gs>
              <a:gs pos="35000">
                <a:srgbClr val="00FFB3">
                  <a:alpha val="30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CE6012-633D-36B5-A865-AEBD20CD2467}"/>
              </a:ext>
            </a:extLst>
          </p:cNvPr>
          <p:cNvSpPr/>
          <p:nvPr/>
        </p:nvSpPr>
        <p:spPr>
          <a:xfrm>
            <a:off x="3524249" y="262462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339EDF6C-4D5D-CA07-A9A7-336C3F6C4E0D}"/>
              </a:ext>
            </a:extLst>
          </p:cNvPr>
          <p:cNvSpPr/>
          <p:nvPr/>
        </p:nvSpPr>
        <p:spPr>
          <a:xfrm>
            <a:off x="40597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!!menu_text">
            <a:extLst>
              <a:ext uri="{FF2B5EF4-FFF2-40B4-BE49-F238E27FC236}">
                <a16:creationId xmlns:a16="http://schemas.microsoft.com/office/drawing/2014/main" id="{5F20203C-04CC-5C00-8141-0370ECEBC79D}"/>
              </a:ext>
            </a:extLst>
          </p:cNvPr>
          <p:cNvSpPr txBox="1"/>
          <p:nvPr/>
        </p:nvSpPr>
        <p:spPr>
          <a:xfrm>
            <a:off x="4152739" y="866372"/>
            <a:ext cx="1519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 err="1">
                <a:solidFill>
                  <a:schemeClr val="bg1"/>
                </a:solidFill>
                <a:latin typeface="Darker Grotesque" pitchFamily="2" charset="0"/>
              </a:rPr>
              <a:t>Browser&amp;Navigation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6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581CC26D-B6F2-4A83-6F49-59B03096992C}"/>
              </a:ext>
            </a:extLst>
          </p:cNvPr>
          <p:cNvSpPr/>
          <p:nvPr/>
        </p:nvSpPr>
        <p:spPr>
          <a:xfrm>
            <a:off x="55552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B6959548-1F51-0FD1-ABE4-B3B057E6626E}"/>
              </a:ext>
            </a:extLst>
          </p:cNvPr>
          <p:cNvSpPr/>
          <p:nvPr/>
        </p:nvSpPr>
        <p:spPr>
          <a:xfrm>
            <a:off x="6331901" y="70173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07EAF4C1-AF66-843B-5616-C3400C80B3FA}"/>
              </a:ext>
            </a:extLst>
          </p:cNvPr>
          <p:cNvSpPr/>
          <p:nvPr/>
        </p:nvSpPr>
        <p:spPr>
          <a:xfrm>
            <a:off x="70892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0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75D7BE18-14BB-E9C1-D1A9-1F2DFA1418AF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A5D24F-D95F-7547-B64A-A439C56BF492}"/>
              </a:ext>
            </a:extLst>
          </p:cNvPr>
          <p:cNvGrpSpPr/>
          <p:nvPr/>
        </p:nvGrpSpPr>
        <p:grpSpPr>
          <a:xfrm>
            <a:off x="1979410" y="1494070"/>
            <a:ext cx="8265159" cy="4227600"/>
            <a:chOff x="1979410" y="1494070"/>
            <a:chExt cx="8265159" cy="42276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9D03ADCB-65CA-F790-2B6E-47295CD52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71A5570-1DF5-99BC-C9EB-1104EBAC9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2" name="!!hex_A">
              <a:extLst>
                <a:ext uri="{FF2B5EF4-FFF2-40B4-BE49-F238E27FC236}">
                  <a16:creationId xmlns:a16="http://schemas.microsoft.com/office/drawing/2014/main" id="{6BEDD325-6FED-F63C-833B-05CD8089F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C2C4C8BC-94E3-1F6D-2275-D96E9B1DE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8A36E2AB-E1E2-FE68-FE10-D7F23E309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2D96F3-F656-2B3B-AA6B-4885421FA0C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982B85-0F9A-DFB6-EFA8-3DBBA2717896}"/>
                </a:ext>
              </a:extLst>
            </p:cNvPr>
            <p:cNvCxnSpPr>
              <a:cxnSpLocks/>
              <a:stCxn id="10" idx="0"/>
              <a:endCxn id="11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7E0B10-31AE-6BE5-804F-FC6E868B1C86}"/>
                </a:ext>
              </a:extLst>
            </p:cNvPr>
            <p:cNvCxnSpPr>
              <a:cxnSpLocks/>
              <a:stCxn id="10" idx="1"/>
              <a:endCxn id="14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C81DCE-4E87-EB1A-55CD-E7984DE2908A}"/>
                </a:ext>
              </a:extLst>
            </p:cNvPr>
            <p:cNvCxnSpPr>
              <a:cxnSpLocks/>
              <a:stCxn id="10" idx="2"/>
              <a:endCxn id="13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E8C7974-4E64-FC78-071F-D3808DBD6ADD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5AB5BBC-B96C-9484-7F77-31F212306A31}"/>
                </a:ext>
              </a:extLst>
            </p:cNvPr>
            <p:cNvSpPr txBox="1"/>
            <p:nvPr/>
          </p:nvSpPr>
          <p:spPr>
            <a:xfrm>
              <a:off x="1979410" y="1494070"/>
              <a:ext cx="8265159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Browser  | Navigation |Locator 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AA29254-1958-182D-CC14-E7295B3CCCE6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F0385BD-7F04-0416-12D2-8DAFFF361D20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2E83AF5-4CDE-1B3F-4AC0-D13D6F3FF70D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494A11-0591-1F7C-03A0-0EEFF58903A7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A9E594-6EBF-A4CA-E8A8-3C5CCD241F10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46BF812-931A-F9D0-C71D-1FBE62585B37}"/>
                </a:ext>
              </a:extLst>
            </p:cNvPr>
            <p:cNvCxnSpPr>
              <a:cxnSpLocks/>
              <a:stCxn id="126" idx="2"/>
              <a:endCxn id="10" idx="4"/>
            </p:cNvCxnSpPr>
            <p:nvPr/>
          </p:nvCxnSpPr>
          <p:spPr>
            <a:xfrm flipH="1">
              <a:off x="5627718" y="2201956"/>
              <a:ext cx="484272" cy="397244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1D5C76-989D-BD09-10CC-98C877C30A02}"/>
                </a:ext>
              </a:extLst>
            </p:cNvPr>
            <p:cNvCxnSpPr>
              <a:cxnSpLocks/>
              <a:stCxn id="126" idx="2"/>
              <a:endCxn id="10" idx="5"/>
            </p:cNvCxnSpPr>
            <p:nvPr/>
          </p:nvCxnSpPr>
          <p:spPr>
            <a:xfrm>
              <a:off x="6111990" y="2201956"/>
              <a:ext cx="468836" cy="397244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27FCF6FE-E91E-1411-68DA-704BD4D7A7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8352" y="2920361"/>
            <a:ext cx="927277" cy="927277"/>
          </a:xfrm>
          <a:prstGeom prst="rect">
            <a:avLst/>
          </a:prstGeom>
          <a:effectLst>
            <a:glow rad="419100">
              <a:schemeClr val="accent1">
                <a:alpha val="40000"/>
              </a:schemeClr>
            </a:glow>
            <a:softEdge rad="0"/>
          </a:effectLst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2EAB87F-4EE9-A725-36D8-16793860A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64797" y="496044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0" name="Section Zoom 49">
                <a:extLst>
                  <a:ext uri="{FF2B5EF4-FFF2-40B4-BE49-F238E27FC236}">
                    <a16:creationId xmlns:a16="http://schemas.microsoft.com/office/drawing/2014/main" id="{1A029812-2364-00DA-850E-DD76D3C1E0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7022207"/>
                  </p:ext>
                </p:extLst>
              </p:nvPr>
            </p:nvGraphicFramePr>
            <p:xfrm>
              <a:off x="3763868" y="3233375"/>
              <a:ext cx="790180" cy="466164"/>
            </p:xfrm>
            <a:graphic>
              <a:graphicData uri="http://schemas.microsoft.com/office/powerpoint/2016/sectionzoom">
                <psez:sectionZm>
                  <psez:sectionZmObj sectionId="{962BF174-78BC-4E4C-BB03-F43F9170BAFF}">
                    <psez:zmPr id="{BCF59C60-0DB0-4CD7-9665-F89C6278A6BE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90180" cy="46616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0" name="Section Zoom 4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A029812-2364-00DA-850E-DD76D3C1E0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3868" y="3233375"/>
                <a:ext cx="790180" cy="466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2" name="Section Zoom 51">
                <a:extLst>
                  <a:ext uri="{FF2B5EF4-FFF2-40B4-BE49-F238E27FC236}">
                    <a16:creationId xmlns:a16="http://schemas.microsoft.com/office/drawing/2014/main" id="{16827B07-FF70-BD35-6021-40A3AAF556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293476"/>
                  </p:ext>
                </p:extLst>
              </p:nvPr>
            </p:nvGraphicFramePr>
            <p:xfrm>
              <a:off x="4710015" y="4995564"/>
              <a:ext cx="791609" cy="445280"/>
            </p:xfrm>
            <a:graphic>
              <a:graphicData uri="http://schemas.microsoft.com/office/powerpoint/2016/sectionzoom">
                <psez:sectionZm>
                  <psez:sectionZmObj sectionId="{D0C4EE4C-7A26-40FB-816A-1D904E15BFA3}">
                    <psez:zmPr id="{53EFAE59-EB45-4B0A-8252-5FF5F26D480F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91609" cy="44528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2" name="Section Zoom 51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6827B07-FF70-BD35-6021-40A3AAF556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10015" y="4995564"/>
                <a:ext cx="791609" cy="4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533EFA9A-3A48-9FEF-59E2-36C8BBE03B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0214720"/>
                  </p:ext>
                </p:extLst>
              </p:nvPr>
            </p:nvGraphicFramePr>
            <p:xfrm>
              <a:off x="6673876" y="4972019"/>
              <a:ext cx="830694" cy="467265"/>
            </p:xfrm>
            <a:graphic>
              <a:graphicData uri="http://schemas.microsoft.com/office/powerpoint/2016/sectionzoom">
                <psez:sectionZm>
                  <psez:sectionZmObj sectionId="{5A37DC11-D466-4EE7-B114-E41C17B70555}">
                    <psez:zmPr id="{85DD3ED6-3DF2-4D17-B632-758BC7DF94DC}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0694" cy="46726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533EFA9A-3A48-9FEF-59E2-36C8BBE03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73876" y="4972019"/>
                <a:ext cx="830694" cy="46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7041616-5009-C623-8DCA-D230D11CC4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2931392"/>
                  </p:ext>
                </p:extLst>
              </p:nvPr>
            </p:nvGraphicFramePr>
            <p:xfrm>
              <a:off x="7706973" y="3197386"/>
              <a:ext cx="882867" cy="496613"/>
            </p:xfrm>
            <a:graphic>
              <a:graphicData uri="http://schemas.microsoft.com/office/powerpoint/2016/sectionzoom">
                <psez:sectionZm>
                  <psez:sectionZmObj sectionId="{7D5C683F-C34E-4E29-8D45-CA663741DDF1}">
                    <psez:zmPr id="{99647EB6-9932-47C5-8E1A-4129C77AE847}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2867" cy="49661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A7041616-5009-C623-8DCA-D230D11CC4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6973" y="3197386"/>
                <a:ext cx="882867" cy="4966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10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00299 0.12754 " pathEditMode="relative" rAng="0" ptsTypes="AA">
                                      <p:cBhvr>
                                        <p:cTn id="11" dur="14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63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0026 0.11459 " pathEditMode="relative" rAng="0" ptsTypes="AA">
                                      <p:cBhvr>
                                        <p:cTn id="13" dur="13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7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3356 " pathEditMode="relative" rAng="0" ptsTypes="AA">
                                      <p:cBhvr>
                                        <p:cTn id="15" dur="14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00117 0.11551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76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0039 0.11274 " pathEditMode="relative" rAng="0" ptsTypes="AA">
                                      <p:cBhvr>
                                        <p:cTn id="19" dur="14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DF4C6794-3D24-DD53-ADB7-FD843D1EF7B9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chemeClr val="accent3">
                  <a:alpha val="0"/>
                </a:schemeClr>
              </a:gs>
              <a:gs pos="24000">
                <a:schemeClr val="accent3"/>
              </a:gs>
              <a:gs pos="35000">
                <a:schemeClr val="accent3">
                  <a:alpha val="43000"/>
                </a:scheme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0142E4-8805-DB03-6895-EA166788128D}"/>
              </a:ext>
            </a:extLst>
          </p:cNvPr>
          <p:cNvSpPr/>
          <p:nvPr/>
        </p:nvSpPr>
        <p:spPr>
          <a:xfrm>
            <a:off x="3524250" y="353483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9F9C4643-436B-6C29-15FF-3322F0AD9881}"/>
              </a:ext>
            </a:extLst>
          </p:cNvPr>
          <p:cNvSpPr/>
          <p:nvPr/>
        </p:nvSpPr>
        <p:spPr>
          <a:xfrm>
            <a:off x="40597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2DC5D6C1-2D09-1283-1A94-5578D5661342}"/>
              </a:ext>
            </a:extLst>
          </p:cNvPr>
          <p:cNvSpPr txBox="1"/>
          <p:nvPr/>
        </p:nvSpPr>
        <p:spPr>
          <a:xfrm>
            <a:off x="5118357" y="866372"/>
            <a:ext cx="11217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Web-elements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7B9D7581-5623-736C-C5F7-A5027D841C39}"/>
              </a:ext>
            </a:extLst>
          </p:cNvPr>
          <p:cNvSpPr/>
          <p:nvPr/>
        </p:nvSpPr>
        <p:spPr>
          <a:xfrm>
            <a:off x="5555249" y="510436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92E08C04-A5DC-1FE0-3E1D-94FD19D60111}"/>
              </a:ext>
            </a:extLst>
          </p:cNvPr>
          <p:cNvSpPr/>
          <p:nvPr/>
        </p:nvSpPr>
        <p:spPr>
          <a:xfrm>
            <a:off x="6331901" y="70173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82F28FC0-73F1-9B0C-1265-6DFAC4DDF89E}"/>
              </a:ext>
            </a:extLst>
          </p:cNvPr>
          <p:cNvSpPr/>
          <p:nvPr/>
        </p:nvSpPr>
        <p:spPr>
          <a:xfrm>
            <a:off x="70892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Graphic 23">
            <a:hlinkClick r:id="rId6" action="ppaction://hlinksldjump"/>
            <a:extLst>
              <a:ext uri="{FF2B5EF4-FFF2-40B4-BE49-F238E27FC236}">
                <a16:creationId xmlns:a16="http://schemas.microsoft.com/office/drawing/2014/main" id="{04527C8A-CF07-AD3D-7283-9695ADF0C8A1}"/>
              </a:ext>
            </a:extLst>
          </p:cNvPr>
          <p:cNvSpPr/>
          <p:nvPr/>
        </p:nvSpPr>
        <p:spPr>
          <a:xfrm>
            <a:off x="7865579" y="701731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9FCF39-2D03-770E-7FD0-C49474DE42A0}"/>
              </a:ext>
            </a:extLst>
          </p:cNvPr>
          <p:cNvGrpSpPr/>
          <p:nvPr/>
        </p:nvGrpSpPr>
        <p:grpSpPr>
          <a:xfrm>
            <a:off x="3476410" y="1566376"/>
            <a:ext cx="5321399" cy="4155294"/>
            <a:chOff x="3476410" y="1566376"/>
            <a:chExt cx="5321399" cy="4155294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08712AE-3DF5-4E53-AD78-777193611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A24C5598-5EDB-69D0-D974-E009816F6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7" name="!!hex_A">
              <a:extLst>
                <a:ext uri="{FF2B5EF4-FFF2-40B4-BE49-F238E27FC236}">
                  <a16:creationId xmlns:a16="http://schemas.microsoft.com/office/drawing/2014/main" id="{E83EECFA-32F6-0D2E-4FCC-88B8C7C88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644F86E7-F14B-179B-023B-B28154D00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25A315EA-3128-B430-407D-5EFD9EF99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132441-718E-384B-6B82-05ED69ACF3F0}"/>
                </a:ext>
              </a:extLst>
            </p:cNvPr>
            <p:cNvCxnSpPr>
              <a:cxnSpLocks/>
              <a:stCxn id="27" idx="0"/>
              <a:endCxn id="25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F83E1E-90A6-391D-1595-83A82F4D9908}"/>
                </a:ext>
              </a:extLst>
            </p:cNvPr>
            <p:cNvCxnSpPr>
              <a:cxnSpLocks/>
              <a:stCxn id="25" idx="0"/>
              <a:endCxn id="26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E10D97-33AC-2FE2-EEBB-58F83F78DFB6}"/>
                </a:ext>
              </a:extLst>
            </p:cNvPr>
            <p:cNvCxnSpPr>
              <a:cxnSpLocks/>
              <a:stCxn id="25" idx="1"/>
              <a:endCxn id="29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0599FC-61BA-A7A5-733A-EC907EF61364}"/>
                </a:ext>
              </a:extLst>
            </p:cNvPr>
            <p:cNvCxnSpPr>
              <a:cxnSpLocks/>
              <a:stCxn id="25" idx="2"/>
              <a:endCxn id="28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4936852-8E11-35A8-3A77-0F577505B2CF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CC550D-953C-29F2-651E-8E456804C616}"/>
                </a:ext>
              </a:extLst>
            </p:cNvPr>
            <p:cNvSpPr txBox="1"/>
            <p:nvPr/>
          </p:nvSpPr>
          <p:spPr>
            <a:xfrm>
              <a:off x="4136217" y="1566376"/>
              <a:ext cx="4027385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Web-Elements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910E62A-F6D6-7478-A703-EE7B865C40FB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482F90C-F867-0C1D-01C3-E29D37451CD3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5423F-2DF6-7EFD-1828-BC0B15CDFC04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ACCD2B-6370-3C2B-1CD8-B89E42ECA6EC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CB7F3F-6EA9-C7C2-A7CB-2878E305DC78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E7D174-2161-19F6-89D1-3BACBB24C0E4}"/>
                </a:ext>
              </a:extLst>
            </p:cNvPr>
            <p:cNvCxnSpPr>
              <a:cxnSpLocks/>
              <a:stCxn id="38" idx="2"/>
              <a:endCxn id="25" idx="4"/>
            </p:cNvCxnSpPr>
            <p:nvPr/>
          </p:nvCxnSpPr>
          <p:spPr>
            <a:xfrm flipH="1">
              <a:off x="5627718" y="2274262"/>
              <a:ext cx="522192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11F4DD2-B5F2-C803-15E6-82945D4ECDD4}"/>
                </a:ext>
              </a:extLst>
            </p:cNvPr>
            <p:cNvCxnSpPr>
              <a:cxnSpLocks/>
              <a:stCxn id="38" idx="2"/>
              <a:endCxn id="25" idx="5"/>
            </p:cNvCxnSpPr>
            <p:nvPr/>
          </p:nvCxnSpPr>
          <p:spPr>
            <a:xfrm>
              <a:off x="6149910" y="2274262"/>
              <a:ext cx="430916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Graphic 6">
              <a:hlinkClick r:id="rId3" action="ppaction://hlinksldjump"/>
              <a:extLst>
                <a:ext uri="{FF2B5EF4-FFF2-40B4-BE49-F238E27FC236}">
                  <a16:creationId xmlns:a16="http://schemas.microsoft.com/office/drawing/2014/main" id="{C3FBC656-7C25-8658-D2BB-9C2E66CE8C7C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235793 w 247945"/>
                <a:gd name="connsiteY0" fmla="*/ 70481 h 247918"/>
                <a:gd name="connsiteX1" fmla="*/ 177438 w 247945"/>
                <a:gd name="connsiteY1" fmla="*/ 235766 h 247918"/>
                <a:gd name="connsiteX2" fmla="*/ 12153 w 247945"/>
                <a:gd name="connsiteY2" fmla="*/ 177411 h 247918"/>
                <a:gd name="connsiteX3" fmla="*/ 70508 w 247945"/>
                <a:gd name="connsiteY3" fmla="*/ 12126 h 247918"/>
                <a:gd name="connsiteX4" fmla="*/ 204598 w 247945"/>
                <a:gd name="connsiteY4" fmla="*/ 29809 h 247918"/>
                <a:gd name="connsiteX5" fmla="*/ 231590 w 247945"/>
                <a:gd name="connsiteY5" fmla="*/ 2806 h 247918"/>
                <a:gd name="connsiteX6" fmla="*/ 245068 w 247945"/>
                <a:gd name="connsiteY6" fmla="*/ 2806 h 247918"/>
                <a:gd name="connsiteX7" fmla="*/ 245068 w 247945"/>
                <a:gd name="connsiteY7" fmla="*/ 16284 h 247918"/>
                <a:gd name="connsiteX8" fmla="*/ 130768 w 247945"/>
                <a:gd name="connsiteY8" fmla="*/ 130584 h 247918"/>
                <a:gd name="connsiteX9" fmla="*/ 117290 w 247945"/>
                <a:gd name="connsiteY9" fmla="*/ 130584 h 247918"/>
                <a:gd name="connsiteX10" fmla="*/ 117290 w 247945"/>
                <a:gd name="connsiteY10" fmla="*/ 117106 h 247918"/>
                <a:gd name="connsiteX11" fmla="*/ 150294 w 247945"/>
                <a:gd name="connsiteY11" fmla="*/ 84102 h 247918"/>
                <a:gd name="connsiteX12" fmla="*/ 84299 w 247945"/>
                <a:gd name="connsiteY12" fmla="*/ 97553 h 247918"/>
                <a:gd name="connsiteX13" fmla="*/ 97750 w 247945"/>
                <a:gd name="connsiteY13" fmla="*/ 163549 h 247918"/>
                <a:gd name="connsiteX14" fmla="*/ 163745 w 247945"/>
                <a:gd name="connsiteY14" fmla="*/ 150097 h 247918"/>
                <a:gd name="connsiteX15" fmla="*/ 171570 w 247945"/>
                <a:gd name="connsiteY15" fmla="*/ 121118 h 247918"/>
                <a:gd name="connsiteX16" fmla="*/ 180559 w 247945"/>
                <a:gd name="connsiteY16" fmla="*/ 111057 h 247918"/>
                <a:gd name="connsiteX17" fmla="*/ 190620 w 247945"/>
                <a:gd name="connsiteY17" fmla="*/ 120047 h 247918"/>
                <a:gd name="connsiteX18" fmla="*/ 127868 w 247945"/>
                <a:gd name="connsiteY18" fmla="*/ 190427 h 247918"/>
                <a:gd name="connsiteX19" fmla="*/ 57489 w 247945"/>
                <a:gd name="connsiteY19" fmla="*/ 127675 h 247918"/>
                <a:gd name="connsiteX20" fmla="*/ 120240 w 247945"/>
                <a:gd name="connsiteY20" fmla="*/ 57295 h 247918"/>
                <a:gd name="connsiteX21" fmla="*/ 163974 w 247945"/>
                <a:gd name="connsiteY21" fmla="*/ 70457 h 247918"/>
                <a:gd name="connsiteX22" fmla="*/ 191061 w 247945"/>
                <a:gd name="connsiteY22" fmla="*/ 43370 h 247918"/>
                <a:gd name="connsiteX23" fmla="*/ 43721 w 247945"/>
                <a:gd name="connsiteY23" fmla="*/ 57035 h 247918"/>
                <a:gd name="connsiteX24" fmla="*/ 57386 w 247945"/>
                <a:gd name="connsiteY24" fmla="*/ 204375 h 247918"/>
                <a:gd name="connsiteX25" fmla="*/ 204726 w 247945"/>
                <a:gd name="connsiteY25" fmla="*/ 190710 h 247918"/>
                <a:gd name="connsiteX26" fmla="*/ 218600 w 247945"/>
                <a:gd name="connsiteY26" fmla="*/ 78696 h 247918"/>
                <a:gd name="connsiteX27" fmla="*/ 223089 w 247945"/>
                <a:gd name="connsiteY27" fmla="*/ 65992 h 247918"/>
                <a:gd name="connsiteX28" fmla="*/ 235793 w 247945"/>
                <a:gd name="connsiteY28" fmla="*/ 70481 h 247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7945" h="247918">
                  <a:moveTo>
                    <a:pt x="235793" y="70481"/>
                  </a:moveTo>
                  <a:cubicBezTo>
                    <a:pt x="265320" y="132238"/>
                    <a:pt x="239194" y="206237"/>
                    <a:pt x="177438" y="235766"/>
                  </a:cubicBezTo>
                  <a:cubicBezTo>
                    <a:pt x="115681" y="265293"/>
                    <a:pt x="41681" y="239166"/>
                    <a:pt x="12153" y="177411"/>
                  </a:cubicBezTo>
                  <a:cubicBezTo>
                    <a:pt x="-17375" y="115654"/>
                    <a:pt x="8752" y="41654"/>
                    <a:pt x="70508" y="12126"/>
                  </a:cubicBezTo>
                  <a:cubicBezTo>
                    <a:pt x="114766" y="-9035"/>
                    <a:pt x="167340" y="-2102"/>
                    <a:pt x="204598" y="29809"/>
                  </a:cubicBezTo>
                  <a:lnTo>
                    <a:pt x="231590" y="2806"/>
                  </a:lnTo>
                  <a:cubicBezTo>
                    <a:pt x="235312" y="-916"/>
                    <a:pt x="241346" y="-916"/>
                    <a:pt x="245068" y="2806"/>
                  </a:cubicBezTo>
                  <a:cubicBezTo>
                    <a:pt x="248789" y="6528"/>
                    <a:pt x="248789" y="12562"/>
                    <a:pt x="245068" y="16284"/>
                  </a:cubicBezTo>
                  <a:lnTo>
                    <a:pt x="130768" y="130584"/>
                  </a:lnTo>
                  <a:cubicBezTo>
                    <a:pt x="127046" y="134306"/>
                    <a:pt x="121012" y="134306"/>
                    <a:pt x="117290" y="130584"/>
                  </a:cubicBezTo>
                  <a:cubicBezTo>
                    <a:pt x="113568" y="126862"/>
                    <a:pt x="113568" y="120828"/>
                    <a:pt x="117290" y="117106"/>
                  </a:cubicBezTo>
                  <a:lnTo>
                    <a:pt x="150294" y="84102"/>
                  </a:lnTo>
                  <a:cubicBezTo>
                    <a:pt x="128355" y="69592"/>
                    <a:pt x="98809" y="75615"/>
                    <a:pt x="84299" y="97553"/>
                  </a:cubicBezTo>
                  <a:cubicBezTo>
                    <a:pt x="69789" y="119492"/>
                    <a:pt x="75812" y="149040"/>
                    <a:pt x="97750" y="163549"/>
                  </a:cubicBezTo>
                  <a:cubicBezTo>
                    <a:pt x="119689" y="178058"/>
                    <a:pt x="149236" y="172035"/>
                    <a:pt x="163745" y="150097"/>
                  </a:cubicBezTo>
                  <a:cubicBezTo>
                    <a:pt x="169409" y="141533"/>
                    <a:pt x="172154" y="131368"/>
                    <a:pt x="171570" y="121118"/>
                  </a:cubicBezTo>
                  <a:cubicBezTo>
                    <a:pt x="171274" y="115858"/>
                    <a:pt x="175299" y="111354"/>
                    <a:pt x="180559" y="111057"/>
                  </a:cubicBezTo>
                  <a:cubicBezTo>
                    <a:pt x="185820" y="110761"/>
                    <a:pt x="190324" y="114787"/>
                    <a:pt x="190620" y="120047"/>
                  </a:cubicBezTo>
                  <a:cubicBezTo>
                    <a:pt x="192726" y="156810"/>
                    <a:pt x="164632" y="188321"/>
                    <a:pt x="127868" y="190427"/>
                  </a:cubicBezTo>
                  <a:cubicBezTo>
                    <a:pt x="91105" y="192533"/>
                    <a:pt x="59595" y="164439"/>
                    <a:pt x="57489" y="127675"/>
                  </a:cubicBezTo>
                  <a:cubicBezTo>
                    <a:pt x="55382" y="90912"/>
                    <a:pt x="83477" y="59402"/>
                    <a:pt x="120240" y="57295"/>
                  </a:cubicBezTo>
                  <a:cubicBezTo>
                    <a:pt x="135913" y="56397"/>
                    <a:pt x="151400" y="61058"/>
                    <a:pt x="163974" y="70457"/>
                  </a:cubicBezTo>
                  <a:lnTo>
                    <a:pt x="191061" y="43370"/>
                  </a:lnTo>
                  <a:cubicBezTo>
                    <a:pt x="146600" y="6457"/>
                    <a:pt x="80634" y="12575"/>
                    <a:pt x="43721" y="57035"/>
                  </a:cubicBezTo>
                  <a:cubicBezTo>
                    <a:pt x="6807" y="101496"/>
                    <a:pt x="12925" y="167462"/>
                    <a:pt x="57386" y="204375"/>
                  </a:cubicBezTo>
                  <a:cubicBezTo>
                    <a:pt x="101846" y="241288"/>
                    <a:pt x="167813" y="235171"/>
                    <a:pt x="204726" y="190710"/>
                  </a:cubicBezTo>
                  <a:cubicBezTo>
                    <a:pt x="230819" y="159281"/>
                    <a:pt x="236237" y="115541"/>
                    <a:pt x="218600" y="78696"/>
                  </a:cubicBezTo>
                  <a:cubicBezTo>
                    <a:pt x="216332" y="73949"/>
                    <a:pt x="218340" y="68261"/>
                    <a:pt x="223089" y="65992"/>
                  </a:cubicBezTo>
                  <a:cubicBezTo>
                    <a:pt x="227837" y="63724"/>
                    <a:pt x="233524" y="65733"/>
                    <a:pt x="235793" y="70481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" name="Graphic 1">
            <a:hlinkClick r:id="rId7" action="ppaction://hlinksldjump"/>
            <a:extLst>
              <a:ext uri="{FF2B5EF4-FFF2-40B4-BE49-F238E27FC236}">
                <a16:creationId xmlns:a16="http://schemas.microsoft.com/office/drawing/2014/main" id="{31A5E38E-D59C-3C86-AC4E-7F3A2210B7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3696" y="692257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1187453F-664E-789F-FA95-84C259FA51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5017858"/>
                  </p:ext>
                </p:extLst>
              </p:nvPr>
            </p:nvGraphicFramePr>
            <p:xfrm>
              <a:off x="3665384" y="3193816"/>
              <a:ext cx="816513" cy="459289"/>
            </p:xfrm>
            <a:graphic>
              <a:graphicData uri="http://schemas.microsoft.com/office/powerpoint/2016/sectionzoom">
                <psez:sectionZm>
                  <psez:sectionZmObj sectionId="{F0F1675A-EA81-449E-9730-AE95EF4CBB43}">
                    <psez:zmPr id="{3C8DFCF1-688E-4B9D-BE83-216375984F2F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6513" cy="45928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1187453F-664E-789F-FA95-84C259FA51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65384" y="3193816"/>
                <a:ext cx="816513" cy="459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3" name="Section Zoom 22">
                <a:extLst>
                  <a:ext uri="{FF2B5EF4-FFF2-40B4-BE49-F238E27FC236}">
                    <a16:creationId xmlns:a16="http://schemas.microsoft.com/office/drawing/2014/main" id="{D9DAC0B5-CE15-F0FC-EE5F-21D63816F0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8141620"/>
                  </p:ext>
                </p:extLst>
              </p:nvPr>
            </p:nvGraphicFramePr>
            <p:xfrm>
              <a:off x="4674433" y="4908676"/>
              <a:ext cx="834543" cy="508846"/>
            </p:xfrm>
            <a:graphic>
              <a:graphicData uri="http://schemas.microsoft.com/office/powerpoint/2016/sectionzoom">
                <psez:sectionZm>
                  <psez:sectionZmObj sectionId="{115F3F98-434E-47F3-9F8A-304728FC4C84}">
                    <psez:zmPr id="{6F0C2A83-9310-47D1-BF72-C84A0827F097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4543" cy="50884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3" name="Section Zoom 2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9DAC0B5-CE15-F0FC-EE5F-21D63816F0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4433" y="4908676"/>
                <a:ext cx="834543" cy="508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4" name="Section Zoom 33">
                <a:extLst>
                  <a:ext uri="{FF2B5EF4-FFF2-40B4-BE49-F238E27FC236}">
                    <a16:creationId xmlns:a16="http://schemas.microsoft.com/office/drawing/2014/main" id="{F58B18A1-B5A8-2D58-FDC4-A4F2D78FB8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5501725"/>
                  </p:ext>
                </p:extLst>
              </p:nvPr>
            </p:nvGraphicFramePr>
            <p:xfrm>
              <a:off x="6690793" y="4921406"/>
              <a:ext cx="821801" cy="462263"/>
            </p:xfrm>
            <a:graphic>
              <a:graphicData uri="http://schemas.microsoft.com/office/powerpoint/2016/sectionzoom">
                <psez:sectionZm>
                  <psez:sectionZmObj sectionId="{6DE43E1D-E011-4AD9-A854-1EB9CDA32427}">
                    <psez:zmPr id="{236AFE33-D768-4434-BAA5-B302E597395E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1801" cy="46226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4" name="Section Zoom 33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F58B18A1-B5A8-2D58-FDC4-A4F2D78FB8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90793" y="4921406"/>
                <a:ext cx="821801" cy="462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6" name="Section Zoom 35">
                <a:extLst>
                  <a:ext uri="{FF2B5EF4-FFF2-40B4-BE49-F238E27FC236}">
                    <a16:creationId xmlns:a16="http://schemas.microsoft.com/office/drawing/2014/main" id="{614583A8-142E-6AC2-58F1-A259A449D2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9564239"/>
                  </p:ext>
                </p:extLst>
              </p:nvPr>
            </p:nvGraphicFramePr>
            <p:xfrm>
              <a:off x="7673754" y="3165541"/>
              <a:ext cx="917049" cy="515840"/>
            </p:xfrm>
            <a:graphic>
              <a:graphicData uri="http://schemas.microsoft.com/office/powerpoint/2016/sectionzoom">
                <psez:sectionZm>
                  <psez:sectionZmObj sectionId="{312CE7AC-2C6E-4708-A36E-D83020CA6319}">
                    <psez:zmPr id="{D6CADCEA-F92C-4D2A-B5FE-8ADC84969BD6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7049" cy="51584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6" name="Section Zoom 35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614583A8-142E-6AC2-58F1-A259A449D2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3754" y="3165541"/>
                <a:ext cx="917049" cy="5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9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-0.00117 0.11598 " pathEditMode="relative" rAng="0" ptsTypes="AA">
                                      <p:cBhvr>
                                        <p:cTn id="11" dur="14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78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2.70833E-6 0.13033 " pathEditMode="relative" rAng="0" ptsTypes="AA">
                                      <p:cBhvr>
                                        <p:cTn id="13" dur="1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00117 0.0919 " pathEditMode="relative" rAng="0" ptsTypes="AA">
                                      <p:cBhvr>
                                        <p:cTn id="15" dur="16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5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00091 0.09352 " pathEditMode="relative" rAng="0" ptsTypes="AA">
                                      <p:cBhvr>
                                        <p:cTn id="17" dur="13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781376" y="2449679"/>
            <a:ext cx="2629246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 err="1">
                <a:solidFill>
                  <a:schemeClr val="bg1"/>
                </a:solidFill>
                <a:latin typeface="Darker Grotesque SemiBold"/>
              </a:rPr>
              <a:t>Xpath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1239520" y="3545303"/>
            <a:ext cx="88798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err="1"/>
              <a:t>Xpath</a:t>
            </a:r>
            <a:r>
              <a:rPr lang="en-GB" dirty="0"/>
              <a:t>=//</a:t>
            </a:r>
            <a:r>
              <a:rPr lang="en-GB" dirty="0" err="1"/>
              <a:t>tagname</a:t>
            </a:r>
            <a:r>
              <a:rPr lang="en-GB" dirty="0"/>
              <a:t>[@Attribute=‘value’]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/>
              <a:t>Types: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/>
              <a:t>Absolute Path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/html/body/div[2]/div[1]/div/h4[1]/b/html[1]/body[1]/div[2]/div[1]/div[1]/h4[1]/b[1]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/>
              <a:t>Relative Path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//div[@class='featured-box cloumnsize1']//h4[1]//b[1]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There are few axes methods commonly used in Selenium </a:t>
            </a:r>
            <a:r>
              <a:rPr lang="en-GB" dirty="0" err="1"/>
              <a:t>Webdriverlike</a:t>
            </a:r>
            <a:r>
              <a:rPr lang="en-GB" dirty="0"/>
              <a:t> child, parent, ancestor, sibling, preceding, self,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Methods of </a:t>
            </a:r>
            <a:r>
              <a:rPr lang="en-GB" dirty="0" err="1"/>
              <a:t>Xpath</a:t>
            </a:r>
            <a:r>
              <a:rPr lang="en-GB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233159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53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2125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1865521" y="2449679"/>
            <a:ext cx="8460971" cy="91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prstClr val="white"/>
                </a:solidFill>
                <a:latin typeface="Darker Grotesque SemiBold"/>
              </a:rPr>
              <a:t>Browser commands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4227228" y="3545303"/>
            <a:ext cx="376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Get Commands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Get Title Command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Get Current URL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Get Page Source Command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Close Command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16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" pitchFamily="2" charset="0"/>
                <a:ea typeface="+mn-ea"/>
                <a:cs typeface="+mn-cs"/>
              </a:rPr>
              <a:t>Qui</a:t>
            </a:r>
            <a:r>
              <a:rPr lang="en-GB" dirty="0">
                <a:solidFill>
                  <a:prstClr val="white"/>
                </a:solidFill>
              </a:rPr>
              <a:t>t Command</a:t>
            </a:r>
            <a:endParaRPr kumimoji="0" lang="en-GB" sz="16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123315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1</a:t>
            </a:r>
            <a:endParaRPr kumimoji="0" lang="en-GB" sz="4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15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rker Grotesque SemiBold" pitchFamily="2" charset="0"/>
                <a:ea typeface="+mn-ea"/>
                <a:cs typeface="+mn-cs"/>
              </a:rPr>
              <a:t>2</a:t>
            </a:r>
            <a:endParaRPr kumimoji="0" lang="en-GB" sz="714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6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Thesis PPT">
      <a:dk1>
        <a:sysClr val="windowText" lastClr="000000"/>
      </a:dk1>
      <a:lt1>
        <a:sysClr val="window" lastClr="FFFFFF"/>
      </a:lt1>
      <a:dk2>
        <a:srgbClr val="140812"/>
      </a:dk2>
      <a:lt2>
        <a:srgbClr val="D8D9DC"/>
      </a:lt2>
      <a:accent1>
        <a:srgbClr val="00FFB3"/>
      </a:accent1>
      <a:accent2>
        <a:srgbClr val="00F1FF"/>
      </a:accent2>
      <a:accent3>
        <a:srgbClr val="4775E7"/>
      </a:accent3>
      <a:accent4>
        <a:srgbClr val="8730EA"/>
      </a:accent4>
      <a:accent5>
        <a:srgbClr val="FD6364"/>
      </a:accent5>
      <a:accent6>
        <a:srgbClr val="D54773"/>
      </a:accent6>
      <a:hlink>
        <a:srgbClr val="4775E7"/>
      </a:hlink>
      <a:folHlink>
        <a:srgbClr val="8C8C8C"/>
      </a:folHlink>
    </a:clrScheme>
    <a:fontScheme name="Darker Grotesque">
      <a:majorFont>
        <a:latin typeface="Darker Grotesque SemiBold"/>
        <a:ea typeface=""/>
        <a:cs typeface=""/>
      </a:majorFont>
      <a:minorFont>
        <a:latin typeface="Darker Grotesque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5995</TotalTime>
  <Words>566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Darker Grotesque</vt:lpstr>
      <vt:lpstr>Darker Grotesque Medium</vt:lpstr>
      <vt:lpstr>Darker Grotesque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Ajinroch A</cp:lastModifiedBy>
  <cp:revision>10</cp:revision>
  <dcterms:created xsi:type="dcterms:W3CDTF">2024-04-02T20:02:00Z</dcterms:created>
  <dcterms:modified xsi:type="dcterms:W3CDTF">2024-04-16T10:39:31Z</dcterms:modified>
</cp:coreProperties>
</file>