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6" r:id="rId8"/>
    <p:sldId id="267" r:id="rId9"/>
    <p:sldId id="268" r:id="rId10"/>
    <p:sldId id="269" r:id="rId11"/>
    <p:sldId id="263" r:id="rId12"/>
    <p:sldId id="270"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1" d="100"/>
          <a:sy n="71" d="100"/>
        </p:scale>
        <p:origin x="-135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31.jpeg"/><Relationship Id="rId2" Type="http://schemas.openxmlformats.org/officeDocument/2006/relationships/image" Target="../media/image221.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FC1C9-FAF3-4442-B363-CA333A7A8102}" type="doc">
      <dgm:prSet loTypeId="urn:microsoft.com/office/officeart/2005/8/layout/hList7#1" loCatId="process" qsTypeId="urn:microsoft.com/office/officeart/2005/8/quickstyle/3d2" qsCatId="3D" csTypeId="urn:microsoft.com/office/officeart/2005/8/colors/accent0_3" csCatId="mainScheme" phldr="1"/>
      <dgm:spPr/>
    </dgm:pt>
    <dgm:pt modelId="{AC419061-3C13-4B92-87DD-9F8E43443758}">
      <dgm:prSet phldrT="[Text]"/>
      <dgm:spPr>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0"/>
          <a:tileRect/>
        </a:gradFill>
      </dgm:spPr>
      <dgm:t>
        <a:bodyPr/>
        <a:lstStyle/>
        <a:p>
          <a:r>
            <a:rPr lang="en-IN" b="1" u="sng" dirty="0" smtClean="0"/>
            <a:t>FRONT END:</a:t>
          </a:r>
        </a:p>
        <a:p>
          <a:r>
            <a:rPr lang="en-IN" b="1" dirty="0" smtClean="0"/>
            <a:t>ANDROID STUDIO</a:t>
          </a:r>
          <a:endParaRPr lang="en-US" b="1" dirty="0"/>
        </a:p>
      </dgm:t>
    </dgm:pt>
    <dgm:pt modelId="{3C255511-B3AD-4857-8C24-E71DB42DF05F}" type="parTrans" cxnId="{70686B49-89CD-4906-8E49-5DB610496A88}">
      <dgm:prSet/>
      <dgm:spPr/>
      <dgm:t>
        <a:bodyPr/>
        <a:lstStyle/>
        <a:p>
          <a:endParaRPr lang="en-US"/>
        </a:p>
      </dgm:t>
    </dgm:pt>
    <dgm:pt modelId="{392B0773-8255-4471-837C-14E4CFDA18F6}" type="sibTrans" cxnId="{70686B49-89CD-4906-8E49-5DB610496A88}">
      <dgm:prSet/>
      <dgm:spPr/>
      <dgm:t>
        <a:bodyPr/>
        <a:lstStyle/>
        <a:p>
          <a:endParaRPr lang="en-US"/>
        </a:p>
      </dgm:t>
    </dgm:pt>
    <dgm:pt modelId="{8031D9C3-6ACF-422A-A4F7-B4FAF08784D6}">
      <dgm:prSet phldrT="[Text]"/>
      <dgm:spPr>
        <a:gradFill rotWithShape="0">
          <a:gsLst>
            <a:gs pos="0">
              <a:srgbClr val="000000"/>
            </a:gs>
            <a:gs pos="20000">
              <a:srgbClr val="000040"/>
            </a:gs>
            <a:gs pos="50000">
              <a:srgbClr val="400040"/>
            </a:gs>
            <a:gs pos="75000">
              <a:srgbClr val="8F0040"/>
            </a:gs>
            <a:gs pos="89999">
              <a:srgbClr val="F27300"/>
            </a:gs>
            <a:gs pos="100000">
              <a:srgbClr val="FFBF00"/>
            </a:gs>
          </a:gsLst>
          <a:lin ang="5400000" scaled="0"/>
        </a:gradFill>
      </dgm:spPr>
      <dgm:t>
        <a:bodyPr/>
        <a:lstStyle/>
        <a:p>
          <a:r>
            <a:rPr lang="en-IN" b="1" u="sng" dirty="0" smtClean="0"/>
            <a:t>BACK END:</a:t>
          </a:r>
        </a:p>
        <a:p>
          <a:r>
            <a:rPr lang="en-IN" b="1" dirty="0" smtClean="0"/>
            <a:t>FIREBASE DATBASE</a:t>
          </a:r>
          <a:endParaRPr lang="en-US" b="1" dirty="0"/>
        </a:p>
      </dgm:t>
    </dgm:pt>
    <dgm:pt modelId="{8CED081C-0DDD-461D-B998-50ABC5676DD2}" type="parTrans" cxnId="{C1315109-D2DB-407D-9168-3BD08449ED73}">
      <dgm:prSet/>
      <dgm:spPr/>
      <dgm:t>
        <a:bodyPr/>
        <a:lstStyle/>
        <a:p>
          <a:endParaRPr lang="en-US"/>
        </a:p>
      </dgm:t>
    </dgm:pt>
    <dgm:pt modelId="{12029C1E-C004-4BE9-A556-C0223907A342}" type="sibTrans" cxnId="{C1315109-D2DB-407D-9168-3BD08449ED73}">
      <dgm:prSet/>
      <dgm:spPr/>
      <dgm:t>
        <a:bodyPr/>
        <a:lstStyle/>
        <a:p>
          <a:endParaRPr lang="en-US"/>
        </a:p>
      </dgm:t>
    </dgm:pt>
    <dgm:pt modelId="{D67843B9-1FF4-4D77-9588-879DFCC04FBC}">
      <dgm:prSet phldrT="[Text]"/>
      <dgm:spPr>
        <a:gradFill rotWithShape="0">
          <a:gsLst>
            <a:gs pos="0">
              <a:srgbClr val="000000"/>
            </a:gs>
            <a:gs pos="20000">
              <a:srgbClr val="000040"/>
            </a:gs>
            <a:gs pos="50000">
              <a:srgbClr val="400040"/>
            </a:gs>
            <a:gs pos="75000">
              <a:srgbClr val="8F0040"/>
            </a:gs>
            <a:gs pos="89999">
              <a:srgbClr val="F27300"/>
            </a:gs>
            <a:gs pos="100000">
              <a:srgbClr val="FFBF00"/>
            </a:gs>
          </a:gsLst>
          <a:lin ang="5400000" scaled="0"/>
        </a:gradFill>
      </dgm:spPr>
      <dgm:t>
        <a:bodyPr/>
        <a:lstStyle/>
        <a:p>
          <a:r>
            <a:rPr lang="en-IN" b="1" u="sng" dirty="0" smtClean="0"/>
            <a:t>LANGUAGE:</a:t>
          </a:r>
        </a:p>
        <a:p>
          <a:r>
            <a:rPr lang="en-IN" b="1" dirty="0" smtClean="0"/>
            <a:t>JAVA</a:t>
          </a:r>
          <a:endParaRPr lang="en-US" b="1" dirty="0"/>
        </a:p>
      </dgm:t>
    </dgm:pt>
    <dgm:pt modelId="{AD39595F-0722-43F7-AF5F-47D43F9D4E0D}" type="parTrans" cxnId="{C3F47F93-646C-461B-85FC-58DE65EC8A29}">
      <dgm:prSet/>
      <dgm:spPr/>
      <dgm:t>
        <a:bodyPr/>
        <a:lstStyle/>
        <a:p>
          <a:endParaRPr lang="en-US"/>
        </a:p>
      </dgm:t>
    </dgm:pt>
    <dgm:pt modelId="{F7D63CAB-3601-464E-8481-EC639CE8E3B0}" type="sibTrans" cxnId="{C3F47F93-646C-461B-85FC-58DE65EC8A29}">
      <dgm:prSet/>
      <dgm:spPr/>
      <dgm:t>
        <a:bodyPr/>
        <a:lstStyle/>
        <a:p>
          <a:endParaRPr lang="en-US"/>
        </a:p>
      </dgm:t>
    </dgm:pt>
    <dgm:pt modelId="{DD11FAA1-959A-4071-9A4E-69D5241D6D6B}" type="pres">
      <dgm:prSet presAssocID="{2D5FC1C9-FAF3-4442-B363-CA333A7A8102}" presName="Name0" presStyleCnt="0">
        <dgm:presLayoutVars>
          <dgm:dir/>
          <dgm:resizeHandles val="exact"/>
        </dgm:presLayoutVars>
      </dgm:prSet>
      <dgm:spPr/>
    </dgm:pt>
    <dgm:pt modelId="{10EF2D78-D489-42A6-AE40-BC811D03ED36}" type="pres">
      <dgm:prSet presAssocID="{2D5FC1C9-FAF3-4442-B363-CA333A7A8102}" presName="fgShape" presStyleLbl="fgShp" presStyleIdx="0" presStyleCnt="1"/>
      <dgm:spPr/>
    </dgm:pt>
    <dgm:pt modelId="{B29B0858-113F-4D24-9D8C-C63C7D90B0E0}" type="pres">
      <dgm:prSet presAssocID="{2D5FC1C9-FAF3-4442-B363-CA333A7A8102}" presName="linComp" presStyleCnt="0"/>
      <dgm:spPr/>
    </dgm:pt>
    <dgm:pt modelId="{086A28EE-EBA3-4DB9-A681-A107C103DD46}" type="pres">
      <dgm:prSet presAssocID="{AC419061-3C13-4B92-87DD-9F8E43443758}" presName="compNode" presStyleCnt="0"/>
      <dgm:spPr/>
    </dgm:pt>
    <dgm:pt modelId="{C9D2BD80-E8C6-4E47-BA23-27E8D1A70092}" type="pres">
      <dgm:prSet presAssocID="{AC419061-3C13-4B92-87DD-9F8E43443758}" presName="bkgdShape" presStyleLbl="node1" presStyleIdx="0" presStyleCnt="3" custLinFactNeighborX="-2" custLinFactNeighborY="337"/>
      <dgm:spPr/>
      <dgm:t>
        <a:bodyPr/>
        <a:lstStyle/>
        <a:p>
          <a:endParaRPr lang="en-US"/>
        </a:p>
      </dgm:t>
    </dgm:pt>
    <dgm:pt modelId="{859342A5-1B4D-46EB-86AC-29F14C54A169}" type="pres">
      <dgm:prSet presAssocID="{AC419061-3C13-4B92-87DD-9F8E43443758}" presName="nodeTx" presStyleLbl="node1" presStyleIdx="0" presStyleCnt="3">
        <dgm:presLayoutVars>
          <dgm:bulletEnabled val="1"/>
        </dgm:presLayoutVars>
      </dgm:prSet>
      <dgm:spPr/>
      <dgm:t>
        <a:bodyPr/>
        <a:lstStyle/>
        <a:p>
          <a:endParaRPr lang="en-US"/>
        </a:p>
      </dgm:t>
    </dgm:pt>
    <dgm:pt modelId="{789D8885-2C79-4DC6-B158-BC45DA5DD121}" type="pres">
      <dgm:prSet presAssocID="{AC419061-3C13-4B92-87DD-9F8E43443758}" presName="invisiNode" presStyleLbl="node1" presStyleIdx="0" presStyleCnt="3"/>
      <dgm:spPr/>
    </dgm:pt>
    <dgm:pt modelId="{4AD07688-4D56-4CC9-AD35-5092C4330967}" type="pres">
      <dgm:prSet presAssocID="{AC419061-3C13-4B92-87DD-9F8E43443758}" presName="imagNode" presStyleLbl="fgImgPlace1" presStyleIdx="0" presStyleCnt="3"/>
      <dgm:spPr>
        <a:blipFill rotWithShape="0">
          <a:blip xmlns:r="http://schemas.openxmlformats.org/officeDocument/2006/relationships" r:embed="rId1"/>
          <a:stretch>
            <a:fillRect/>
          </a:stretch>
        </a:blipFill>
      </dgm:spPr>
    </dgm:pt>
    <dgm:pt modelId="{11FC9CAF-4B2B-48B7-84EB-48A0D6DD0B66}" type="pres">
      <dgm:prSet presAssocID="{392B0773-8255-4471-837C-14E4CFDA18F6}" presName="sibTrans" presStyleLbl="sibTrans2D1" presStyleIdx="0" presStyleCnt="0"/>
      <dgm:spPr/>
      <dgm:t>
        <a:bodyPr/>
        <a:lstStyle/>
        <a:p>
          <a:endParaRPr lang="en-US"/>
        </a:p>
      </dgm:t>
    </dgm:pt>
    <dgm:pt modelId="{72635B55-76A4-4D67-8674-C09EF48BFE62}" type="pres">
      <dgm:prSet presAssocID="{8031D9C3-6ACF-422A-A4F7-B4FAF08784D6}" presName="compNode" presStyleCnt="0"/>
      <dgm:spPr/>
    </dgm:pt>
    <dgm:pt modelId="{166BAE47-AB07-4A53-8DE6-B14619E2D0BE}" type="pres">
      <dgm:prSet presAssocID="{8031D9C3-6ACF-422A-A4F7-B4FAF08784D6}" presName="bkgdShape" presStyleLbl="node1" presStyleIdx="1" presStyleCnt="3" custScaleX="110534" custLinFactNeighborX="-943"/>
      <dgm:spPr/>
      <dgm:t>
        <a:bodyPr/>
        <a:lstStyle/>
        <a:p>
          <a:endParaRPr lang="en-US"/>
        </a:p>
      </dgm:t>
    </dgm:pt>
    <dgm:pt modelId="{ED052937-0F26-4F63-BA5C-DE982F76F5AC}" type="pres">
      <dgm:prSet presAssocID="{8031D9C3-6ACF-422A-A4F7-B4FAF08784D6}" presName="nodeTx" presStyleLbl="node1" presStyleIdx="1" presStyleCnt="3">
        <dgm:presLayoutVars>
          <dgm:bulletEnabled val="1"/>
        </dgm:presLayoutVars>
      </dgm:prSet>
      <dgm:spPr/>
      <dgm:t>
        <a:bodyPr/>
        <a:lstStyle/>
        <a:p>
          <a:endParaRPr lang="en-US"/>
        </a:p>
      </dgm:t>
    </dgm:pt>
    <dgm:pt modelId="{BF835236-47E0-446A-BE46-7A320C086CF4}" type="pres">
      <dgm:prSet presAssocID="{8031D9C3-6ACF-422A-A4F7-B4FAF08784D6}" presName="invisiNode" presStyleLbl="node1" presStyleIdx="1" presStyleCnt="3"/>
      <dgm:spPr/>
    </dgm:pt>
    <dgm:pt modelId="{A3657860-13E6-4D25-AA20-8B9FCC92AFD3}" type="pres">
      <dgm:prSet presAssocID="{8031D9C3-6ACF-422A-A4F7-B4FAF08784D6}" presName="imagNode" presStyleLbl="fgImgPlace1" presStyleIdx="1" presStyleCnt="3" custScaleX="106430" custScaleY="99835" custLinFactNeighborX="-1868" custLinFactNeighborY="5460"/>
      <dgm:spPr>
        <a:blipFill rotWithShape="0">
          <a:blip xmlns:r="http://schemas.openxmlformats.org/officeDocument/2006/relationships" r:embed="rId2"/>
          <a:stretch>
            <a:fillRect/>
          </a:stretch>
        </a:blipFill>
      </dgm:spPr>
    </dgm:pt>
    <dgm:pt modelId="{F1963D2B-C591-4FB3-8144-F2F586674BF9}" type="pres">
      <dgm:prSet presAssocID="{12029C1E-C004-4BE9-A556-C0223907A342}" presName="sibTrans" presStyleLbl="sibTrans2D1" presStyleIdx="0" presStyleCnt="0"/>
      <dgm:spPr/>
      <dgm:t>
        <a:bodyPr/>
        <a:lstStyle/>
        <a:p>
          <a:endParaRPr lang="en-US"/>
        </a:p>
      </dgm:t>
    </dgm:pt>
    <dgm:pt modelId="{0C77D803-2054-41E0-AD78-3D1629EBF39D}" type="pres">
      <dgm:prSet presAssocID="{D67843B9-1FF4-4D77-9588-879DFCC04FBC}" presName="compNode" presStyleCnt="0"/>
      <dgm:spPr/>
    </dgm:pt>
    <dgm:pt modelId="{436691BC-433B-4684-898B-1EA38CE16CC0}" type="pres">
      <dgm:prSet presAssocID="{D67843B9-1FF4-4D77-9588-879DFCC04FBC}" presName="bkgdShape" presStyleLbl="node1" presStyleIdx="2" presStyleCnt="3" custLinFactNeighborX="-1683" custLinFactNeighborY="-1352"/>
      <dgm:spPr/>
      <dgm:t>
        <a:bodyPr/>
        <a:lstStyle/>
        <a:p>
          <a:endParaRPr lang="en-US"/>
        </a:p>
      </dgm:t>
    </dgm:pt>
    <dgm:pt modelId="{1A604495-1A83-495B-B0BC-AD83F146601F}" type="pres">
      <dgm:prSet presAssocID="{D67843B9-1FF4-4D77-9588-879DFCC04FBC}" presName="nodeTx" presStyleLbl="node1" presStyleIdx="2" presStyleCnt="3">
        <dgm:presLayoutVars>
          <dgm:bulletEnabled val="1"/>
        </dgm:presLayoutVars>
      </dgm:prSet>
      <dgm:spPr/>
      <dgm:t>
        <a:bodyPr/>
        <a:lstStyle/>
        <a:p>
          <a:endParaRPr lang="en-US"/>
        </a:p>
      </dgm:t>
    </dgm:pt>
    <dgm:pt modelId="{F3E05889-A77D-48ED-B88B-B5FEBE66EE3F}" type="pres">
      <dgm:prSet presAssocID="{D67843B9-1FF4-4D77-9588-879DFCC04FBC}" presName="invisiNode" presStyleLbl="node1" presStyleIdx="2" presStyleCnt="3"/>
      <dgm:spPr/>
    </dgm:pt>
    <dgm:pt modelId="{7379C881-9A64-40BF-A35E-EEB328E7D5F6}" type="pres">
      <dgm:prSet presAssocID="{D67843B9-1FF4-4D77-9588-879DFCC04FBC}" presName="imagNode" presStyleLbl="fgImgPlace1" presStyleIdx="2" presStyleCnt="3"/>
      <dgm:spPr>
        <a:blipFill rotWithShape="0">
          <a:blip xmlns:r="http://schemas.openxmlformats.org/officeDocument/2006/relationships" r:embed="rId3"/>
          <a:stretch>
            <a:fillRect/>
          </a:stretch>
        </a:blipFill>
      </dgm:spPr>
    </dgm:pt>
  </dgm:ptLst>
  <dgm:cxnLst>
    <dgm:cxn modelId="{E382B845-9D7B-4B5D-A518-985EE8DEB74F}" type="presOf" srcId="{392B0773-8255-4471-837C-14E4CFDA18F6}" destId="{11FC9CAF-4B2B-48B7-84EB-48A0D6DD0B66}" srcOrd="0" destOrd="0" presId="urn:microsoft.com/office/officeart/2005/8/layout/hList7#1"/>
    <dgm:cxn modelId="{70686B49-89CD-4906-8E49-5DB610496A88}" srcId="{2D5FC1C9-FAF3-4442-B363-CA333A7A8102}" destId="{AC419061-3C13-4B92-87DD-9F8E43443758}" srcOrd="0" destOrd="0" parTransId="{3C255511-B3AD-4857-8C24-E71DB42DF05F}" sibTransId="{392B0773-8255-4471-837C-14E4CFDA18F6}"/>
    <dgm:cxn modelId="{061B2D84-52C1-46EC-A378-D0E11DA5036F}" type="presOf" srcId="{D67843B9-1FF4-4D77-9588-879DFCC04FBC}" destId="{436691BC-433B-4684-898B-1EA38CE16CC0}" srcOrd="0" destOrd="0" presId="urn:microsoft.com/office/officeart/2005/8/layout/hList7#1"/>
    <dgm:cxn modelId="{A131BA71-01D9-4962-ACCB-3DE4094238FB}" type="presOf" srcId="{12029C1E-C004-4BE9-A556-C0223907A342}" destId="{F1963D2B-C591-4FB3-8144-F2F586674BF9}" srcOrd="0" destOrd="0" presId="urn:microsoft.com/office/officeart/2005/8/layout/hList7#1"/>
    <dgm:cxn modelId="{CADCDC12-DECC-489D-94BB-08540E44A47E}" type="presOf" srcId="{D67843B9-1FF4-4D77-9588-879DFCC04FBC}" destId="{1A604495-1A83-495B-B0BC-AD83F146601F}" srcOrd="1" destOrd="0" presId="urn:microsoft.com/office/officeart/2005/8/layout/hList7#1"/>
    <dgm:cxn modelId="{8C032782-C967-4BF6-B185-12E3EBD382E9}" type="presOf" srcId="{AC419061-3C13-4B92-87DD-9F8E43443758}" destId="{C9D2BD80-E8C6-4E47-BA23-27E8D1A70092}" srcOrd="0" destOrd="0" presId="urn:microsoft.com/office/officeart/2005/8/layout/hList7#1"/>
    <dgm:cxn modelId="{C3F47F93-646C-461B-85FC-58DE65EC8A29}" srcId="{2D5FC1C9-FAF3-4442-B363-CA333A7A8102}" destId="{D67843B9-1FF4-4D77-9588-879DFCC04FBC}" srcOrd="2" destOrd="0" parTransId="{AD39595F-0722-43F7-AF5F-47D43F9D4E0D}" sibTransId="{F7D63CAB-3601-464E-8481-EC639CE8E3B0}"/>
    <dgm:cxn modelId="{0C00BA71-2322-47C2-BAD7-A6235E7B4337}" type="presOf" srcId="{8031D9C3-6ACF-422A-A4F7-B4FAF08784D6}" destId="{166BAE47-AB07-4A53-8DE6-B14619E2D0BE}" srcOrd="0" destOrd="0" presId="urn:microsoft.com/office/officeart/2005/8/layout/hList7#1"/>
    <dgm:cxn modelId="{C1315109-D2DB-407D-9168-3BD08449ED73}" srcId="{2D5FC1C9-FAF3-4442-B363-CA333A7A8102}" destId="{8031D9C3-6ACF-422A-A4F7-B4FAF08784D6}" srcOrd="1" destOrd="0" parTransId="{8CED081C-0DDD-461D-B998-50ABC5676DD2}" sibTransId="{12029C1E-C004-4BE9-A556-C0223907A342}"/>
    <dgm:cxn modelId="{17336641-29F2-480D-BC88-A532A396D405}" type="presOf" srcId="{8031D9C3-6ACF-422A-A4F7-B4FAF08784D6}" destId="{ED052937-0F26-4F63-BA5C-DE982F76F5AC}" srcOrd="1" destOrd="0" presId="urn:microsoft.com/office/officeart/2005/8/layout/hList7#1"/>
    <dgm:cxn modelId="{36461362-C200-4EA0-9117-34528A582CC2}" type="presOf" srcId="{AC419061-3C13-4B92-87DD-9F8E43443758}" destId="{859342A5-1B4D-46EB-86AC-29F14C54A169}" srcOrd="1" destOrd="0" presId="urn:microsoft.com/office/officeart/2005/8/layout/hList7#1"/>
    <dgm:cxn modelId="{7B0D248D-97A0-45D2-9E63-268849A91494}" type="presOf" srcId="{2D5FC1C9-FAF3-4442-B363-CA333A7A8102}" destId="{DD11FAA1-959A-4071-9A4E-69D5241D6D6B}" srcOrd="0" destOrd="0" presId="urn:microsoft.com/office/officeart/2005/8/layout/hList7#1"/>
    <dgm:cxn modelId="{1010B8EC-E1FC-4587-9FC3-3D170A65B4DC}" type="presParOf" srcId="{DD11FAA1-959A-4071-9A4E-69D5241D6D6B}" destId="{10EF2D78-D489-42A6-AE40-BC811D03ED36}" srcOrd="0" destOrd="0" presId="urn:microsoft.com/office/officeart/2005/8/layout/hList7#1"/>
    <dgm:cxn modelId="{FF04F3A8-9B47-48B5-9E05-3CC0250FC87C}" type="presParOf" srcId="{DD11FAA1-959A-4071-9A4E-69D5241D6D6B}" destId="{B29B0858-113F-4D24-9D8C-C63C7D90B0E0}" srcOrd="1" destOrd="0" presId="urn:microsoft.com/office/officeart/2005/8/layout/hList7#1"/>
    <dgm:cxn modelId="{B3E9A517-98A3-42B4-B5E6-1A69D6C5EDAF}" type="presParOf" srcId="{B29B0858-113F-4D24-9D8C-C63C7D90B0E0}" destId="{086A28EE-EBA3-4DB9-A681-A107C103DD46}" srcOrd="0" destOrd="0" presId="urn:microsoft.com/office/officeart/2005/8/layout/hList7#1"/>
    <dgm:cxn modelId="{4D06082A-097E-436B-8157-D649A70CDE8D}" type="presParOf" srcId="{086A28EE-EBA3-4DB9-A681-A107C103DD46}" destId="{C9D2BD80-E8C6-4E47-BA23-27E8D1A70092}" srcOrd="0" destOrd="0" presId="urn:microsoft.com/office/officeart/2005/8/layout/hList7#1"/>
    <dgm:cxn modelId="{358378C5-0E3A-4270-AD4D-5A0EEECDFFFD}" type="presParOf" srcId="{086A28EE-EBA3-4DB9-A681-A107C103DD46}" destId="{859342A5-1B4D-46EB-86AC-29F14C54A169}" srcOrd="1" destOrd="0" presId="urn:microsoft.com/office/officeart/2005/8/layout/hList7#1"/>
    <dgm:cxn modelId="{4CAB2D33-2D13-472D-BECF-A440C94E5587}" type="presParOf" srcId="{086A28EE-EBA3-4DB9-A681-A107C103DD46}" destId="{789D8885-2C79-4DC6-B158-BC45DA5DD121}" srcOrd="2" destOrd="0" presId="urn:microsoft.com/office/officeart/2005/8/layout/hList7#1"/>
    <dgm:cxn modelId="{B14DDE50-8928-4B46-A622-593DB21C0C78}" type="presParOf" srcId="{086A28EE-EBA3-4DB9-A681-A107C103DD46}" destId="{4AD07688-4D56-4CC9-AD35-5092C4330967}" srcOrd="3" destOrd="0" presId="urn:microsoft.com/office/officeart/2005/8/layout/hList7#1"/>
    <dgm:cxn modelId="{C09F8116-789F-48D7-A914-6DEDA2521C29}" type="presParOf" srcId="{B29B0858-113F-4D24-9D8C-C63C7D90B0E0}" destId="{11FC9CAF-4B2B-48B7-84EB-48A0D6DD0B66}" srcOrd="1" destOrd="0" presId="urn:microsoft.com/office/officeart/2005/8/layout/hList7#1"/>
    <dgm:cxn modelId="{4D05D294-9E55-4FC0-BBE9-23C44EF2EE31}" type="presParOf" srcId="{B29B0858-113F-4D24-9D8C-C63C7D90B0E0}" destId="{72635B55-76A4-4D67-8674-C09EF48BFE62}" srcOrd="2" destOrd="0" presId="urn:microsoft.com/office/officeart/2005/8/layout/hList7#1"/>
    <dgm:cxn modelId="{767FFEE7-123D-4184-91C7-388358729A3F}" type="presParOf" srcId="{72635B55-76A4-4D67-8674-C09EF48BFE62}" destId="{166BAE47-AB07-4A53-8DE6-B14619E2D0BE}" srcOrd="0" destOrd="0" presId="urn:microsoft.com/office/officeart/2005/8/layout/hList7#1"/>
    <dgm:cxn modelId="{393F21F6-8793-436F-9116-EE184D38420D}" type="presParOf" srcId="{72635B55-76A4-4D67-8674-C09EF48BFE62}" destId="{ED052937-0F26-4F63-BA5C-DE982F76F5AC}" srcOrd="1" destOrd="0" presId="urn:microsoft.com/office/officeart/2005/8/layout/hList7#1"/>
    <dgm:cxn modelId="{9E97DB2F-38EE-4B7A-96D0-F190FBA42B9E}" type="presParOf" srcId="{72635B55-76A4-4D67-8674-C09EF48BFE62}" destId="{BF835236-47E0-446A-BE46-7A320C086CF4}" srcOrd="2" destOrd="0" presId="urn:microsoft.com/office/officeart/2005/8/layout/hList7#1"/>
    <dgm:cxn modelId="{3F295E98-684E-4ED3-8C05-A40F9D4D2C6F}" type="presParOf" srcId="{72635B55-76A4-4D67-8674-C09EF48BFE62}" destId="{A3657860-13E6-4D25-AA20-8B9FCC92AFD3}" srcOrd="3" destOrd="0" presId="urn:microsoft.com/office/officeart/2005/8/layout/hList7#1"/>
    <dgm:cxn modelId="{959B0508-27DB-439B-9517-2A2E61016C08}" type="presParOf" srcId="{B29B0858-113F-4D24-9D8C-C63C7D90B0E0}" destId="{F1963D2B-C591-4FB3-8144-F2F586674BF9}" srcOrd="3" destOrd="0" presId="urn:microsoft.com/office/officeart/2005/8/layout/hList7#1"/>
    <dgm:cxn modelId="{BFC1124D-0BF3-41A9-AA6E-F5BC20D74953}" type="presParOf" srcId="{B29B0858-113F-4D24-9D8C-C63C7D90B0E0}" destId="{0C77D803-2054-41E0-AD78-3D1629EBF39D}" srcOrd="4" destOrd="0" presId="urn:microsoft.com/office/officeart/2005/8/layout/hList7#1"/>
    <dgm:cxn modelId="{587039FD-1D04-4F91-8F2C-7AF1C25F50E7}" type="presParOf" srcId="{0C77D803-2054-41E0-AD78-3D1629EBF39D}" destId="{436691BC-433B-4684-898B-1EA38CE16CC0}" srcOrd="0" destOrd="0" presId="urn:microsoft.com/office/officeart/2005/8/layout/hList7#1"/>
    <dgm:cxn modelId="{A9F0862A-99EE-443F-A352-6DDB6CB86296}" type="presParOf" srcId="{0C77D803-2054-41E0-AD78-3D1629EBF39D}" destId="{1A604495-1A83-495B-B0BC-AD83F146601F}" srcOrd="1" destOrd="0" presId="urn:microsoft.com/office/officeart/2005/8/layout/hList7#1"/>
    <dgm:cxn modelId="{5E62C3B2-BF69-4AD4-BD31-3D6FED1BB461}" type="presParOf" srcId="{0C77D803-2054-41E0-AD78-3D1629EBF39D}" destId="{F3E05889-A77D-48ED-B88B-B5FEBE66EE3F}" srcOrd="2" destOrd="0" presId="urn:microsoft.com/office/officeart/2005/8/layout/hList7#1"/>
    <dgm:cxn modelId="{351706C2-D44A-4BCD-B8F9-012E07A01709}" type="presParOf" srcId="{0C77D803-2054-41E0-AD78-3D1629EBF39D}" destId="{7379C881-9A64-40BF-A35E-EEB328E7D5F6}" srcOrd="3" destOrd="0" presId="urn:microsoft.com/office/officeart/2005/8/layout/hList7#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2BD80-E8C6-4E47-BA23-27E8D1A70092}">
      <dsp:nvSpPr>
        <dsp:cNvPr id="0" name=""/>
        <dsp:cNvSpPr/>
      </dsp:nvSpPr>
      <dsp:spPr>
        <a:xfrm>
          <a:off x="0" y="0"/>
          <a:ext cx="2061481" cy="4229092"/>
        </a:xfrm>
        <a:prstGeom prst="roundRect">
          <a:avLst>
            <a:gd name="adj" fmla="val 10000"/>
          </a:avLst>
        </a:prstGeom>
        <a:solidFill>
          <a:schemeClr val="tx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IN" sz="2600" b="1" u="sng" kern="1200" dirty="0" smtClean="0">
              <a:solidFill>
                <a:schemeClr val="bg1"/>
              </a:solidFill>
            </a:rPr>
            <a:t>FRONT END</a:t>
          </a:r>
          <a:r>
            <a:rPr lang="en-IN" sz="2600" b="1" u="sng" kern="1200" dirty="0" smtClean="0">
              <a:solidFill>
                <a:schemeClr val="tx1"/>
              </a:solidFill>
            </a:rPr>
            <a:t>:</a:t>
          </a:r>
        </a:p>
        <a:p>
          <a:pPr lvl="0" algn="ctr" defTabSz="1155700">
            <a:lnSpc>
              <a:spcPct val="90000"/>
            </a:lnSpc>
            <a:spcBef>
              <a:spcPct val="0"/>
            </a:spcBef>
            <a:spcAft>
              <a:spcPct val="35000"/>
            </a:spcAft>
          </a:pPr>
          <a:r>
            <a:rPr lang="en-IN" sz="2600" b="1" kern="1200" dirty="0" smtClean="0">
              <a:solidFill>
                <a:schemeClr val="bg1"/>
              </a:solidFill>
            </a:rPr>
            <a:t>ANDROID STUDIO</a:t>
          </a:r>
          <a:endParaRPr lang="en-US" sz="2600" b="1" kern="1200" dirty="0">
            <a:solidFill>
              <a:schemeClr val="bg1"/>
            </a:solidFill>
          </a:endParaRPr>
        </a:p>
      </dsp:txBody>
      <dsp:txXfrm>
        <a:off x="0" y="1691636"/>
        <a:ext cx="2061481" cy="1691636"/>
      </dsp:txXfrm>
    </dsp:sp>
    <dsp:sp modelId="{4AD07688-4D56-4CC9-AD35-5092C4330967}">
      <dsp:nvSpPr>
        <dsp:cNvPr id="0" name=""/>
        <dsp:cNvSpPr/>
      </dsp:nvSpPr>
      <dsp:spPr>
        <a:xfrm>
          <a:off x="326636" y="253745"/>
          <a:ext cx="1408287" cy="1408287"/>
        </a:xfrm>
        <a:prstGeom prst="ellipse">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66BAE47-AB07-4A53-8DE6-B14619E2D0BE}">
      <dsp:nvSpPr>
        <dsp:cNvPr id="0" name=""/>
        <dsp:cNvSpPr/>
      </dsp:nvSpPr>
      <dsp:spPr>
        <a:xfrm>
          <a:off x="2103925" y="0"/>
          <a:ext cx="2278637" cy="4229092"/>
        </a:xfrm>
        <a:prstGeom prst="roundRect">
          <a:avLst>
            <a:gd name="adj" fmla="val 10000"/>
          </a:avLst>
        </a:prstGeom>
        <a:solidFill>
          <a:schemeClr val="tx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IN" sz="2600" b="1" u="sng" kern="1200" dirty="0" smtClean="0">
              <a:solidFill>
                <a:schemeClr val="bg1"/>
              </a:solidFill>
            </a:rPr>
            <a:t>BACK END:</a:t>
          </a:r>
        </a:p>
        <a:p>
          <a:pPr lvl="0" algn="ctr" defTabSz="1155700">
            <a:lnSpc>
              <a:spcPct val="90000"/>
            </a:lnSpc>
            <a:spcBef>
              <a:spcPct val="0"/>
            </a:spcBef>
            <a:spcAft>
              <a:spcPct val="35000"/>
            </a:spcAft>
          </a:pPr>
          <a:r>
            <a:rPr lang="en-IN" sz="2600" b="1" kern="1200" dirty="0" smtClean="0">
              <a:solidFill>
                <a:schemeClr val="bg1"/>
              </a:solidFill>
            </a:rPr>
            <a:t>FIREBASE DATBASE</a:t>
          </a:r>
          <a:endParaRPr lang="en-US" sz="2600" b="1" kern="1200" dirty="0">
            <a:solidFill>
              <a:schemeClr val="bg1"/>
            </a:solidFill>
          </a:endParaRPr>
        </a:p>
      </dsp:txBody>
      <dsp:txXfrm>
        <a:off x="2103925" y="1691636"/>
        <a:ext cx="2278637" cy="1691636"/>
      </dsp:txXfrm>
    </dsp:sp>
    <dsp:sp modelId="{A3657860-13E6-4D25-AA20-8B9FCC92AFD3}">
      <dsp:nvSpPr>
        <dsp:cNvPr id="0" name=""/>
        <dsp:cNvSpPr/>
      </dsp:nvSpPr>
      <dsp:spPr>
        <a:xfrm>
          <a:off x="2486956" y="331799"/>
          <a:ext cx="1498840" cy="1405963"/>
        </a:xfrm>
        <a:prstGeom prst="ellipse">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36691BC-433B-4684-898B-1EA38CE16CC0}">
      <dsp:nvSpPr>
        <dsp:cNvPr id="0" name=""/>
        <dsp:cNvSpPr/>
      </dsp:nvSpPr>
      <dsp:spPr>
        <a:xfrm>
          <a:off x="4463847" y="0"/>
          <a:ext cx="2061481" cy="4229092"/>
        </a:xfrm>
        <a:prstGeom prst="roundRect">
          <a:avLst>
            <a:gd name="adj" fmla="val 10000"/>
          </a:avLst>
        </a:prstGeom>
        <a:solidFill>
          <a:schemeClr val="tx1"/>
        </a:solidFill>
        <a:ln>
          <a:solidFill>
            <a:schemeClr val="tx1"/>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en-IN" sz="2600" b="1" u="sng" kern="1200" dirty="0" smtClean="0">
              <a:solidFill>
                <a:schemeClr val="bg1"/>
              </a:solidFill>
            </a:rPr>
            <a:t>LANGUAGE:</a:t>
          </a:r>
        </a:p>
        <a:p>
          <a:pPr lvl="0" algn="ctr" defTabSz="1155700">
            <a:lnSpc>
              <a:spcPct val="90000"/>
            </a:lnSpc>
            <a:spcBef>
              <a:spcPct val="0"/>
            </a:spcBef>
            <a:spcAft>
              <a:spcPct val="35000"/>
            </a:spcAft>
          </a:pPr>
          <a:r>
            <a:rPr lang="en-IN" sz="2600" b="1" kern="1200" dirty="0" smtClean="0">
              <a:solidFill>
                <a:schemeClr val="bg1"/>
              </a:solidFill>
            </a:rPr>
            <a:t>JAVA</a:t>
          </a:r>
          <a:endParaRPr lang="en-US" sz="2600" b="1" kern="1200" dirty="0">
            <a:solidFill>
              <a:schemeClr val="bg1"/>
            </a:solidFill>
          </a:endParaRPr>
        </a:p>
      </dsp:txBody>
      <dsp:txXfrm>
        <a:off x="4463847" y="1691636"/>
        <a:ext cx="2061481" cy="1691636"/>
      </dsp:txXfrm>
    </dsp:sp>
    <dsp:sp modelId="{7379C881-9A64-40BF-A35E-EEB328E7D5F6}">
      <dsp:nvSpPr>
        <dsp:cNvPr id="0" name=""/>
        <dsp:cNvSpPr/>
      </dsp:nvSpPr>
      <dsp:spPr>
        <a:xfrm>
          <a:off x="4790443" y="253745"/>
          <a:ext cx="1408287" cy="1408287"/>
        </a:xfrm>
        <a:prstGeom prst="ellipse">
          <a:avLst/>
        </a:prstGeom>
        <a:blipFill rotWithShape="0">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0EF2D78-D489-42A6-AE40-BC811D03ED36}">
      <dsp:nvSpPr>
        <dsp:cNvPr id="0" name=""/>
        <dsp:cNvSpPr/>
      </dsp:nvSpPr>
      <dsp:spPr>
        <a:xfrm>
          <a:off x="261014" y="3383273"/>
          <a:ext cx="6003338" cy="634363"/>
        </a:xfrm>
        <a:prstGeom prst="leftRightArrow">
          <a:avLst/>
        </a:prstGeom>
        <a:solidFill>
          <a:schemeClr val="dk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5C0B11-77A5-488F-8E67-8BCD240B9482}"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C0B11-77A5-488F-8E67-8BCD240B9482}"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C0B11-77A5-488F-8E67-8BCD240B9482}"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5C0B11-77A5-488F-8E67-8BCD240B9482}"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5C0B11-77A5-488F-8E67-8BCD240B9482}" type="datetimeFigureOut">
              <a:rPr lang="en-US" smtClean="0"/>
              <a:pPr/>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5C0B11-77A5-488F-8E67-8BCD240B9482}"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5C0B11-77A5-488F-8E67-8BCD240B9482}" type="datetimeFigureOut">
              <a:rPr lang="en-US" smtClean="0"/>
              <a:pPr/>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5C0B11-77A5-488F-8E67-8BCD240B9482}" type="datetimeFigureOut">
              <a:rPr lang="en-US" smtClean="0"/>
              <a:pPr/>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C0B11-77A5-488F-8E67-8BCD240B9482}" type="datetimeFigureOut">
              <a:rPr lang="en-US" smtClean="0"/>
              <a:pPr/>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C0B11-77A5-488F-8E67-8BCD240B9482}"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5C0B11-77A5-488F-8E67-8BCD240B9482}" type="datetimeFigureOut">
              <a:rPr lang="en-US" smtClean="0"/>
              <a:pPr/>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9EF00-2382-4837-A0FC-821D6E70B0B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xmlns="">
                  <a14:imgLayer r:embed="rId14">
                    <a14:imgEffect>
                      <a14:colorTemperature colorTemp="9700"/>
                    </a14:imgEffect>
                  </a14:imgLayer>
                </a14:imgProps>
              </a:ext>
            </a:extLst>
          </a:blip>
          <a:srcRect/>
          <a:stretch>
            <a:fillRect l="-18000" r="-1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C0B11-77A5-488F-8E67-8BCD240B9482}" type="datetimeFigureOut">
              <a:rPr lang="en-US" smtClean="0"/>
              <a:pPr/>
              <a:t>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99EF00-2382-4837-A0FC-821D6E70B0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4544" y="1539697"/>
            <a:ext cx="4143372" cy="400110"/>
          </a:xfrm>
          <a:prstGeom prst="rect">
            <a:avLst/>
          </a:prstGeom>
          <a:noFill/>
        </p:spPr>
        <p:txBody>
          <a:bodyPr wrap="square" rtlCol="0">
            <a:spAutoFit/>
          </a:bodyPr>
          <a:lstStyle/>
          <a:p>
            <a:r>
              <a:rPr lang="en-IN" sz="2000" b="1" dirty="0" smtClean="0">
                <a:solidFill>
                  <a:schemeClr val="bg1"/>
                </a:solidFill>
              </a:rPr>
              <a:t> </a:t>
            </a:r>
            <a:r>
              <a:rPr lang="en-IN" sz="2000" b="1" u="sng" dirty="0" smtClean="0">
                <a:solidFill>
                  <a:schemeClr val="bg1"/>
                </a:solidFill>
              </a:rPr>
              <a:t>TEAM  NAME:</a:t>
            </a:r>
            <a:r>
              <a:rPr lang="en-IN" sz="2000" b="1" dirty="0" smtClean="0">
                <a:solidFill>
                  <a:schemeClr val="bg1"/>
                </a:solidFill>
              </a:rPr>
              <a:t>  WHIZ-KIDS</a:t>
            </a:r>
            <a:endParaRPr lang="en-US" sz="2000" b="1" dirty="0">
              <a:solidFill>
                <a:schemeClr val="bg1"/>
              </a:solidFill>
            </a:endParaRPr>
          </a:p>
        </p:txBody>
      </p:sp>
      <p:sp>
        <p:nvSpPr>
          <p:cNvPr id="7" name="TextBox 6"/>
          <p:cNvSpPr txBox="1"/>
          <p:nvPr/>
        </p:nvSpPr>
        <p:spPr>
          <a:xfrm>
            <a:off x="324544" y="1913466"/>
            <a:ext cx="4572000" cy="461665"/>
          </a:xfrm>
          <a:prstGeom prst="rect">
            <a:avLst/>
          </a:prstGeom>
          <a:noFill/>
        </p:spPr>
        <p:txBody>
          <a:bodyPr wrap="square" rtlCol="0">
            <a:spAutoFit/>
          </a:bodyPr>
          <a:lstStyle/>
          <a:p>
            <a:r>
              <a:rPr lang="en-IN" sz="2000" b="1" i="1" dirty="0" smtClean="0">
                <a:solidFill>
                  <a:schemeClr val="bg1"/>
                </a:solidFill>
              </a:rPr>
              <a:t> </a:t>
            </a:r>
            <a:r>
              <a:rPr lang="en-IN" sz="2000" b="1" u="sng" dirty="0" smtClean="0">
                <a:solidFill>
                  <a:schemeClr val="bg1"/>
                </a:solidFill>
              </a:rPr>
              <a:t>MINISTRY</a:t>
            </a:r>
            <a:r>
              <a:rPr lang="en-IN" sz="2400" b="1" u="sng" dirty="0" smtClean="0">
                <a:solidFill>
                  <a:schemeClr val="bg1"/>
                </a:solidFill>
              </a:rPr>
              <a:t> :</a:t>
            </a:r>
            <a:r>
              <a:rPr lang="en-IN" sz="2400" b="1" dirty="0" smtClean="0">
                <a:solidFill>
                  <a:schemeClr val="bg1"/>
                </a:solidFill>
              </a:rPr>
              <a:t>  </a:t>
            </a:r>
            <a:r>
              <a:rPr lang="en-IN" sz="2000" b="1" dirty="0" smtClean="0">
                <a:solidFill>
                  <a:schemeClr val="bg1"/>
                </a:solidFill>
              </a:rPr>
              <a:t>Government Of Goa</a:t>
            </a:r>
            <a:endParaRPr lang="en-US" sz="2000" b="1" u="sng" dirty="0">
              <a:solidFill>
                <a:schemeClr val="bg1"/>
              </a:solidFill>
            </a:endParaRPr>
          </a:p>
        </p:txBody>
      </p:sp>
      <p:sp>
        <p:nvSpPr>
          <p:cNvPr id="8" name="TextBox 7"/>
          <p:cNvSpPr txBox="1"/>
          <p:nvPr/>
        </p:nvSpPr>
        <p:spPr>
          <a:xfrm>
            <a:off x="324544" y="2375131"/>
            <a:ext cx="4714876" cy="400110"/>
          </a:xfrm>
          <a:prstGeom prst="rect">
            <a:avLst/>
          </a:prstGeom>
          <a:noFill/>
        </p:spPr>
        <p:txBody>
          <a:bodyPr wrap="square" rtlCol="0">
            <a:spAutoFit/>
          </a:bodyPr>
          <a:lstStyle/>
          <a:p>
            <a:r>
              <a:rPr lang="en-IN" sz="2000" b="1" i="1" dirty="0" smtClean="0">
                <a:solidFill>
                  <a:schemeClr val="bg1"/>
                </a:solidFill>
              </a:rPr>
              <a:t> </a:t>
            </a:r>
            <a:r>
              <a:rPr lang="en-IN" sz="2000" b="1" u="sng" dirty="0" smtClean="0">
                <a:solidFill>
                  <a:schemeClr val="bg1"/>
                </a:solidFill>
              </a:rPr>
              <a:t>CATEGORY :</a:t>
            </a:r>
            <a:r>
              <a:rPr lang="en-IN" sz="2000" b="1" dirty="0" smtClean="0">
                <a:solidFill>
                  <a:schemeClr val="bg1"/>
                </a:solidFill>
              </a:rPr>
              <a:t>  Software</a:t>
            </a:r>
            <a:endParaRPr lang="en-US" sz="2000" b="1" u="sng" dirty="0">
              <a:solidFill>
                <a:schemeClr val="bg1"/>
              </a:solidFill>
            </a:endParaRPr>
          </a:p>
        </p:txBody>
      </p:sp>
      <p:sp>
        <p:nvSpPr>
          <p:cNvPr id="9" name="TextBox 8"/>
          <p:cNvSpPr txBox="1"/>
          <p:nvPr/>
        </p:nvSpPr>
        <p:spPr>
          <a:xfrm>
            <a:off x="324544" y="2803759"/>
            <a:ext cx="6643702" cy="461665"/>
          </a:xfrm>
          <a:prstGeom prst="rect">
            <a:avLst/>
          </a:prstGeom>
          <a:noFill/>
        </p:spPr>
        <p:txBody>
          <a:bodyPr wrap="square" rtlCol="0">
            <a:spAutoFit/>
          </a:bodyPr>
          <a:lstStyle/>
          <a:p>
            <a:r>
              <a:rPr lang="en-IN" sz="2000" b="1" dirty="0" smtClean="0">
                <a:solidFill>
                  <a:schemeClr val="bg1"/>
                </a:solidFill>
              </a:rPr>
              <a:t> </a:t>
            </a:r>
            <a:r>
              <a:rPr lang="en-IN" sz="2000" b="1" u="sng" dirty="0" smtClean="0">
                <a:solidFill>
                  <a:schemeClr val="bg1"/>
                </a:solidFill>
              </a:rPr>
              <a:t>TECHNOLOGY  BUCKET:</a:t>
            </a:r>
            <a:r>
              <a:rPr lang="en-IN" sz="2400" b="1" dirty="0" smtClean="0">
                <a:solidFill>
                  <a:schemeClr val="bg1"/>
                </a:solidFill>
              </a:rPr>
              <a:t>  </a:t>
            </a:r>
            <a:r>
              <a:rPr lang="en-IN" sz="2000" b="1" dirty="0" smtClean="0">
                <a:solidFill>
                  <a:schemeClr val="bg1"/>
                </a:solidFill>
              </a:rPr>
              <a:t>Mobile App  Development</a:t>
            </a:r>
            <a:endParaRPr lang="en-US" sz="2000" dirty="0"/>
          </a:p>
        </p:txBody>
      </p:sp>
      <p:sp>
        <p:nvSpPr>
          <p:cNvPr id="10" name="TextBox 9"/>
          <p:cNvSpPr txBox="1"/>
          <p:nvPr/>
        </p:nvSpPr>
        <p:spPr>
          <a:xfrm>
            <a:off x="324544" y="3375263"/>
            <a:ext cx="8572528" cy="1938992"/>
          </a:xfrm>
          <a:prstGeom prst="rect">
            <a:avLst/>
          </a:prstGeom>
          <a:noFill/>
        </p:spPr>
        <p:txBody>
          <a:bodyPr wrap="square" rtlCol="0">
            <a:spAutoFit/>
          </a:bodyPr>
          <a:lstStyle/>
          <a:p>
            <a:r>
              <a:rPr lang="en-IN" sz="2000" b="1" u="sng" dirty="0" smtClean="0">
                <a:solidFill>
                  <a:schemeClr val="bg1"/>
                </a:solidFill>
              </a:rPr>
              <a:t>PROBLEM  STATEMENT:</a:t>
            </a:r>
            <a:r>
              <a:rPr lang="en-IN" sz="2000" b="1" dirty="0" smtClean="0">
                <a:solidFill>
                  <a:schemeClr val="bg1"/>
                </a:solidFill>
              </a:rPr>
              <a:t> </a:t>
            </a:r>
            <a:r>
              <a:rPr lang="en-IN" sz="2000" b="1" dirty="0" smtClean="0">
                <a:solidFill>
                  <a:schemeClr val="bg1"/>
                </a:solidFill>
                <a:latin typeface="Arial" panose="020B0604020202020204" pitchFamily="34" charset="0"/>
                <a:cs typeface="Arial" panose="020B0604020202020204" pitchFamily="34" charset="0"/>
              </a:rPr>
              <a:t> </a:t>
            </a:r>
            <a:r>
              <a:rPr lang="en-IN" sz="2000" b="1" dirty="0" smtClean="0">
                <a:solidFill>
                  <a:schemeClr val="bg1"/>
                </a:solidFill>
                <a:latin typeface="+mj-lt"/>
                <a:cs typeface="Arial" panose="020B0604020202020204" pitchFamily="34" charset="0"/>
              </a:rPr>
              <a:t>The state of Goa is facing one of the biggest problem of potholes. Biggest problem in solving the problem of pothole is lack of coordination between concerned departments. The aim is to build mobile based dynamic reporting system which will facilitiate into flow of information among all concerned stakeholders. The aim is also to provide better Governance by more involvement of public.</a:t>
            </a:r>
            <a:endParaRPr lang="en-US" sz="2000" b="1" u="sng" dirty="0">
              <a:solidFill>
                <a:schemeClr val="bg1"/>
              </a:solidFill>
              <a:latin typeface="+mj-lt"/>
            </a:endParaRPr>
          </a:p>
        </p:txBody>
      </p:sp>
      <p:sp>
        <p:nvSpPr>
          <p:cNvPr id="12" name="TextBox 11"/>
          <p:cNvSpPr txBox="1"/>
          <p:nvPr/>
        </p:nvSpPr>
        <p:spPr>
          <a:xfrm>
            <a:off x="357158" y="642918"/>
            <a:ext cx="5783026" cy="769441"/>
          </a:xfrm>
          <a:prstGeom prst="rect">
            <a:avLst/>
          </a:prstGeom>
          <a:noFill/>
        </p:spPr>
        <p:txBody>
          <a:bodyPr wrap="square" rtlCol="0">
            <a:spAutoFit/>
          </a:bodyPr>
          <a:lstStyle/>
          <a:p>
            <a:r>
              <a:rPr lang="en-IN" sz="4400" b="1" u="sng" dirty="0" smtClean="0">
                <a:solidFill>
                  <a:schemeClr val="bg1"/>
                </a:solidFill>
              </a:rPr>
              <a:t>POTHOLE  CHALLENGE</a:t>
            </a:r>
            <a:endParaRPr lang="en-US" sz="4400" b="1" u="sng" dirty="0">
              <a:solidFill>
                <a:schemeClr val="bg1"/>
              </a:solidFill>
            </a:endParaRPr>
          </a:p>
        </p:txBody>
      </p:sp>
      <p:sp>
        <p:nvSpPr>
          <p:cNvPr id="13" name="TextBox 12"/>
          <p:cNvSpPr txBox="1"/>
          <p:nvPr/>
        </p:nvSpPr>
        <p:spPr>
          <a:xfrm>
            <a:off x="324544" y="5446965"/>
            <a:ext cx="9144000" cy="707886"/>
          </a:xfrm>
          <a:prstGeom prst="rect">
            <a:avLst/>
          </a:prstGeom>
          <a:noFill/>
        </p:spPr>
        <p:txBody>
          <a:bodyPr wrap="square" rtlCol="0">
            <a:spAutoFit/>
          </a:bodyPr>
          <a:lstStyle/>
          <a:p>
            <a:r>
              <a:rPr lang="en-IN" sz="2000" b="1" u="sng" dirty="0" smtClean="0">
                <a:solidFill>
                  <a:schemeClr val="bg1"/>
                </a:solidFill>
              </a:rPr>
              <a:t>TEAM MEMBERS:</a:t>
            </a:r>
            <a:r>
              <a:rPr lang="en-IN" sz="2000" b="1" dirty="0" smtClean="0">
                <a:solidFill>
                  <a:schemeClr val="bg1"/>
                </a:solidFill>
              </a:rPr>
              <a:t>  </a:t>
            </a:r>
            <a:r>
              <a:rPr lang="en-IN" sz="2000" b="1" dirty="0" err="1" smtClean="0">
                <a:solidFill>
                  <a:schemeClr val="bg1"/>
                </a:solidFill>
              </a:rPr>
              <a:t>Ameesha</a:t>
            </a:r>
            <a:r>
              <a:rPr lang="en-IN" sz="2000" b="1" dirty="0" smtClean="0">
                <a:solidFill>
                  <a:schemeClr val="bg1"/>
                </a:solidFill>
              </a:rPr>
              <a:t> Jain , </a:t>
            </a:r>
            <a:r>
              <a:rPr lang="en-IN" sz="2000" b="1" dirty="0" err="1" smtClean="0">
                <a:solidFill>
                  <a:schemeClr val="bg1"/>
                </a:solidFill>
              </a:rPr>
              <a:t>Aishwarya</a:t>
            </a:r>
            <a:r>
              <a:rPr lang="en-IN" sz="2000" b="1" dirty="0" smtClean="0">
                <a:solidFill>
                  <a:schemeClr val="bg1"/>
                </a:solidFill>
              </a:rPr>
              <a:t> </a:t>
            </a:r>
            <a:r>
              <a:rPr lang="en-IN" sz="2000" b="1" dirty="0" err="1" smtClean="0">
                <a:solidFill>
                  <a:schemeClr val="bg1"/>
                </a:solidFill>
              </a:rPr>
              <a:t>Verma</a:t>
            </a:r>
            <a:r>
              <a:rPr lang="en-IN" sz="2000" b="1" dirty="0" smtClean="0">
                <a:solidFill>
                  <a:schemeClr val="bg1"/>
                </a:solidFill>
              </a:rPr>
              <a:t> ,</a:t>
            </a:r>
            <a:r>
              <a:rPr lang="en-IN" sz="2000" b="1" dirty="0" err="1" smtClean="0">
                <a:solidFill>
                  <a:schemeClr val="bg1"/>
                </a:solidFill>
              </a:rPr>
              <a:t>Ayushi</a:t>
            </a:r>
            <a:r>
              <a:rPr lang="en-IN" sz="2000" b="1" dirty="0" smtClean="0">
                <a:solidFill>
                  <a:schemeClr val="bg1"/>
                </a:solidFill>
              </a:rPr>
              <a:t> Dixit ,</a:t>
            </a:r>
            <a:r>
              <a:rPr lang="en-IN" sz="2000" b="1" dirty="0" err="1" smtClean="0">
                <a:solidFill>
                  <a:schemeClr val="bg1"/>
                </a:solidFill>
              </a:rPr>
              <a:t>Anukriti</a:t>
            </a:r>
            <a:r>
              <a:rPr lang="en-IN" sz="2000" b="1" dirty="0" smtClean="0">
                <a:solidFill>
                  <a:schemeClr val="bg1"/>
                </a:solidFill>
              </a:rPr>
              <a:t> Sharma ,</a:t>
            </a:r>
          </a:p>
          <a:p>
            <a:r>
              <a:rPr lang="en-IN" sz="2000" b="1" dirty="0">
                <a:solidFill>
                  <a:schemeClr val="bg1"/>
                </a:solidFill>
              </a:rPr>
              <a:t> </a:t>
            </a:r>
            <a:r>
              <a:rPr lang="en-IN" sz="2000" b="1" dirty="0" smtClean="0">
                <a:solidFill>
                  <a:schemeClr val="bg1"/>
                </a:solidFill>
              </a:rPr>
              <a:t>                                </a:t>
            </a:r>
            <a:r>
              <a:rPr lang="en-IN" sz="2000" b="1" dirty="0" err="1" smtClean="0">
                <a:solidFill>
                  <a:schemeClr val="bg1"/>
                </a:solidFill>
              </a:rPr>
              <a:t>Abhitansh</a:t>
            </a:r>
            <a:r>
              <a:rPr lang="en-IN" sz="2000" b="1" dirty="0" smtClean="0">
                <a:solidFill>
                  <a:schemeClr val="bg1"/>
                </a:solidFill>
              </a:rPr>
              <a:t> Gupta  ,  </a:t>
            </a:r>
            <a:r>
              <a:rPr lang="en-IN" sz="2000" b="1" dirty="0" err="1" smtClean="0">
                <a:solidFill>
                  <a:schemeClr val="bg1"/>
                </a:solidFill>
              </a:rPr>
              <a:t>Bhagya</a:t>
            </a:r>
            <a:r>
              <a:rPr lang="en-IN" sz="2000" b="1" dirty="0" smtClean="0">
                <a:solidFill>
                  <a:schemeClr val="bg1"/>
                </a:solidFill>
              </a:rPr>
              <a:t> Singh </a:t>
            </a:r>
            <a:r>
              <a:rPr lang="en-IN" sz="2000" b="1" dirty="0" err="1" smtClean="0">
                <a:solidFill>
                  <a:schemeClr val="bg1"/>
                </a:solidFill>
              </a:rPr>
              <a:t>Purba</a:t>
            </a:r>
            <a:endParaRPr lang="en-US" sz="2000" b="1" u="sng"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72200" y="548680"/>
            <a:ext cx="2143125" cy="2143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12500" b="5555"/>
          <a:stretch>
            <a:fillRect/>
          </a:stretch>
        </p:blipFill>
        <p:spPr bwMode="auto">
          <a:xfrm>
            <a:off x="214282" y="1142984"/>
            <a:ext cx="8715436" cy="5556781"/>
          </a:xfrm>
          <a:prstGeom prst="rect">
            <a:avLst/>
          </a:prstGeom>
          <a:noFill/>
          <a:ln w="9525">
            <a:noFill/>
            <a:miter lim="800000"/>
            <a:headEnd/>
            <a:tailEnd/>
          </a:ln>
          <a:effectLst/>
        </p:spPr>
      </p:pic>
      <p:sp>
        <p:nvSpPr>
          <p:cNvPr id="5" name="TextBox 4"/>
          <p:cNvSpPr txBox="1"/>
          <p:nvPr/>
        </p:nvSpPr>
        <p:spPr>
          <a:xfrm>
            <a:off x="0" y="285728"/>
            <a:ext cx="9144000" cy="646331"/>
          </a:xfrm>
          <a:prstGeom prst="rect">
            <a:avLst/>
          </a:prstGeom>
          <a:noFill/>
        </p:spPr>
        <p:txBody>
          <a:bodyPr wrap="square" rtlCol="0">
            <a:spAutoFit/>
          </a:bodyPr>
          <a:lstStyle/>
          <a:p>
            <a:r>
              <a:rPr lang="en-IN" b="1" dirty="0" smtClean="0">
                <a:solidFill>
                  <a:schemeClr val="bg1"/>
                </a:solidFill>
              </a:rPr>
              <a:t>3. THE IMAGES SUBMITTED BY EACH USER IS STORED IN STORAGE SECTION OF DATABASE AND</a:t>
            </a:r>
          </a:p>
          <a:p>
            <a:r>
              <a:rPr lang="en-IN" b="1" dirty="0" smtClean="0">
                <a:solidFill>
                  <a:schemeClr val="bg1"/>
                </a:solidFill>
              </a:rPr>
              <a:t>     CAN BE ACCESSED WITH THE HELP OF UNIQUE USER UID AND REPORT ID</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57290" y="214290"/>
            <a:ext cx="6286544" cy="923330"/>
          </a:xfrm>
          <a:prstGeom prst="rect">
            <a:avLst/>
          </a:prstGeom>
        </p:spPr>
        <p:txBody>
          <a:bodyPr wrap="square">
            <a:spAutoFit/>
          </a:bodyPr>
          <a:lstStyle/>
          <a:p>
            <a:r>
              <a:rPr lang="en-IN" sz="5400" b="1" i="1" u="sng" dirty="0" smtClean="0">
                <a:solidFill>
                  <a:schemeClr val="bg1"/>
                </a:solidFill>
              </a:rPr>
              <a:t>TECHNOLOGY  STACK</a:t>
            </a:r>
            <a:endParaRPr lang="en-US" sz="5400" b="1" i="1" u="sng" dirty="0">
              <a:solidFill>
                <a:schemeClr val="bg1"/>
              </a:solidFill>
            </a:endParaRPr>
          </a:p>
        </p:txBody>
      </p:sp>
      <p:graphicFrame>
        <p:nvGraphicFramePr>
          <p:cNvPr id="6" name="Diagram 5"/>
          <p:cNvGraphicFramePr/>
          <p:nvPr>
            <p:extLst>
              <p:ext uri="{D42A27DB-BD31-4B8C-83A1-F6EECF244321}">
                <p14:modId xmlns:p14="http://schemas.microsoft.com/office/powerpoint/2010/main" xmlns="" val="5158722"/>
              </p:ext>
            </p:extLst>
          </p:nvPr>
        </p:nvGraphicFramePr>
        <p:xfrm>
          <a:off x="1142976" y="1628800"/>
          <a:ext cx="6525368" cy="4229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l="17992" t="26709" r="24522" b="5575"/>
          <a:stretch>
            <a:fillRect/>
          </a:stretch>
        </p:blipFill>
        <p:spPr bwMode="auto">
          <a:xfrm>
            <a:off x="285720" y="571480"/>
            <a:ext cx="8643998" cy="6000792"/>
          </a:xfrm>
          <a:prstGeom prst="rect">
            <a:avLst/>
          </a:prstGeom>
          <a:noFill/>
          <a:ln w="9525">
            <a:noFill/>
            <a:miter lim="800000"/>
            <a:headEnd/>
            <a:tailEnd/>
          </a:ln>
        </p:spPr>
      </p:pic>
      <p:pic>
        <p:nvPicPr>
          <p:cNvPr id="6" name="Picture 5"/>
          <p:cNvPicPr/>
          <p:nvPr/>
        </p:nvPicPr>
        <p:blipFill>
          <a:blip r:embed="rId3"/>
          <a:srcRect l="8494" t="62109" r="84615" b="24786"/>
          <a:stretch>
            <a:fillRect/>
          </a:stretch>
        </p:blipFill>
        <p:spPr bwMode="auto">
          <a:xfrm>
            <a:off x="428596" y="5214950"/>
            <a:ext cx="1333500" cy="1219200"/>
          </a:xfrm>
          <a:prstGeom prst="rect">
            <a:avLst/>
          </a:prstGeom>
          <a:noFill/>
          <a:ln w="9525">
            <a:noFill/>
            <a:miter lim="800000"/>
            <a:headEnd/>
            <a:tailEnd/>
          </a:ln>
        </p:spPr>
      </p:pic>
      <p:sp>
        <p:nvSpPr>
          <p:cNvPr id="7" name="Rectangle 6"/>
          <p:cNvSpPr/>
          <p:nvPr/>
        </p:nvSpPr>
        <p:spPr>
          <a:xfrm>
            <a:off x="-285784" y="0"/>
            <a:ext cx="9858444" cy="584775"/>
          </a:xfrm>
          <a:prstGeom prst="rect">
            <a:avLst/>
          </a:prstGeom>
        </p:spPr>
        <p:txBody>
          <a:bodyPr wrap="square">
            <a:spAutoFit/>
          </a:bodyPr>
          <a:lstStyle/>
          <a:p>
            <a:r>
              <a:rPr lang="en-IN" sz="3200" b="1" dirty="0" smtClean="0">
                <a:solidFill>
                  <a:schemeClr val="bg1"/>
                </a:solidFill>
              </a:rPr>
              <a:t>   </a:t>
            </a:r>
            <a:r>
              <a:rPr lang="en-IN" sz="3200" b="1" u="sng" dirty="0" smtClean="0">
                <a:solidFill>
                  <a:schemeClr val="bg1"/>
                </a:solidFill>
              </a:rPr>
              <a:t>NO. OF PEOPLE INJURED DUE TO POTHOLE IN 2015-17</a:t>
            </a:r>
            <a:endParaRPr lang="en-US"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0"/>
            <a:ext cx="5214974" cy="1015663"/>
          </a:xfrm>
          <a:prstGeom prst="rect">
            <a:avLst/>
          </a:prstGeom>
          <a:noFill/>
        </p:spPr>
        <p:txBody>
          <a:bodyPr wrap="square" rtlCol="0">
            <a:spAutoFit/>
          </a:bodyPr>
          <a:lstStyle/>
          <a:p>
            <a:r>
              <a:rPr lang="en-IN" sz="6000" b="1" u="sng" dirty="0" smtClean="0">
                <a:solidFill>
                  <a:schemeClr val="bg1"/>
                </a:solidFill>
              </a:rPr>
              <a:t>DEPENDENCIES</a:t>
            </a:r>
            <a:endParaRPr lang="en-US" sz="6000" b="1" u="sng" dirty="0">
              <a:solidFill>
                <a:schemeClr val="bg1"/>
              </a:solidFill>
            </a:endParaRPr>
          </a:p>
        </p:txBody>
      </p:sp>
      <p:sp>
        <p:nvSpPr>
          <p:cNvPr id="3" name="TextBox 2"/>
          <p:cNvSpPr txBox="1"/>
          <p:nvPr/>
        </p:nvSpPr>
        <p:spPr>
          <a:xfrm>
            <a:off x="500034" y="1285860"/>
            <a:ext cx="8286808" cy="5262979"/>
          </a:xfrm>
          <a:prstGeom prst="rect">
            <a:avLst/>
          </a:prstGeom>
          <a:noFill/>
        </p:spPr>
        <p:txBody>
          <a:bodyPr wrap="square" rtlCol="0">
            <a:spAutoFit/>
          </a:bodyPr>
          <a:lstStyle/>
          <a:p>
            <a:pPr marL="342900" indent="-342900">
              <a:buAutoNum type="arabicPeriod"/>
            </a:pPr>
            <a:r>
              <a:rPr lang="en-IN" sz="2800" b="1" dirty="0" smtClean="0">
                <a:solidFill>
                  <a:schemeClr val="bg1"/>
                </a:solidFill>
              </a:rPr>
              <a:t>THROUGH THIS APP TILL NOW WE CANNOT TELL THE EXCAT SIZE OF THE POTHOLE ABOUT WHICH THE USER REPORTS .</a:t>
            </a:r>
          </a:p>
          <a:p>
            <a:pPr marL="342900" indent="-342900"/>
            <a:endParaRPr lang="en-IN" sz="2800" b="1" dirty="0" smtClean="0">
              <a:solidFill>
                <a:schemeClr val="bg1"/>
              </a:solidFill>
            </a:endParaRPr>
          </a:p>
          <a:p>
            <a:pPr marL="514350" indent="-514350">
              <a:buAutoNum type="arabicPeriod" startAt="2"/>
            </a:pPr>
            <a:r>
              <a:rPr lang="en-IN" sz="2800" b="1" dirty="0" smtClean="0">
                <a:solidFill>
                  <a:schemeClr val="bg1"/>
                </a:solidFill>
              </a:rPr>
              <a:t>AFTER THE  USER REPORTS ABOUT THE POTHOLE THROUGH OUR APP WE CANNOT SHOW OUR USERS THAT WHAT ACTIONS ARE TAKEN BY THE MUNICIPAL CORPORATION REGARDING THE REPORT.  </a:t>
            </a:r>
          </a:p>
          <a:p>
            <a:pPr marL="514350" indent="-514350">
              <a:buAutoNum type="arabicPeriod" startAt="2"/>
            </a:pPr>
            <a:endParaRPr lang="en-IN" sz="2800" b="1" dirty="0" smtClean="0">
              <a:solidFill>
                <a:schemeClr val="bg1"/>
              </a:solidFill>
            </a:endParaRPr>
          </a:p>
          <a:p>
            <a:pPr marL="514350" indent="-514350"/>
            <a:r>
              <a:rPr lang="en-IN" sz="2800" b="1" dirty="0" smtClean="0">
                <a:solidFill>
                  <a:schemeClr val="bg1"/>
                </a:solidFill>
              </a:rPr>
              <a:t>   THESE DEPENDENCIES CAN BE SOLVED IN FUTURE BY</a:t>
            </a:r>
          </a:p>
          <a:p>
            <a:pPr marL="514350" indent="-514350"/>
            <a:r>
              <a:rPr lang="en-IN" sz="2800" b="1" dirty="0" smtClean="0">
                <a:solidFill>
                  <a:schemeClr val="bg1"/>
                </a:solidFill>
              </a:rPr>
              <a:t>   ENHANCING OUR APP.</a:t>
            </a:r>
            <a:endParaRPr lang="en-US" sz="2800" b="1" dirty="0">
              <a:solidFill>
                <a:schemeClr val="bg1"/>
              </a:solidFill>
            </a:endParaRPr>
          </a:p>
        </p:txBody>
      </p:sp>
    </p:spTree>
    <p:extLst>
      <p:ext uri="{BB962C8B-B14F-4D97-AF65-F5344CB8AC3E}">
        <p14:creationId xmlns:p14="http://schemas.microsoft.com/office/powerpoint/2010/main" xmlns="" val="4185699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8860" y="214290"/>
            <a:ext cx="4071966" cy="923330"/>
          </a:xfrm>
          <a:prstGeom prst="rect">
            <a:avLst/>
          </a:prstGeom>
          <a:noFill/>
        </p:spPr>
        <p:txBody>
          <a:bodyPr wrap="square" rtlCol="0">
            <a:spAutoFit/>
          </a:bodyPr>
          <a:lstStyle/>
          <a:p>
            <a:r>
              <a:rPr lang="en-IN" sz="5400" b="1" u="sng" dirty="0" smtClean="0">
                <a:solidFill>
                  <a:schemeClr val="bg1"/>
                </a:solidFill>
              </a:rPr>
              <a:t>CONCLUSION</a:t>
            </a:r>
            <a:endParaRPr lang="en-US" sz="5400" b="1" u="sng" dirty="0">
              <a:solidFill>
                <a:schemeClr val="bg1"/>
              </a:solidFill>
            </a:endParaRPr>
          </a:p>
        </p:txBody>
      </p:sp>
      <p:sp>
        <p:nvSpPr>
          <p:cNvPr id="6" name="TextBox 5"/>
          <p:cNvSpPr txBox="1"/>
          <p:nvPr/>
        </p:nvSpPr>
        <p:spPr>
          <a:xfrm>
            <a:off x="500034" y="1357298"/>
            <a:ext cx="8286808" cy="5632311"/>
          </a:xfrm>
          <a:prstGeom prst="rect">
            <a:avLst/>
          </a:prstGeom>
          <a:noFill/>
        </p:spPr>
        <p:txBody>
          <a:bodyPr wrap="square" rtlCol="0">
            <a:spAutoFit/>
          </a:bodyPr>
          <a:lstStyle/>
          <a:p>
            <a:r>
              <a:rPr lang="en-IN" sz="2400" b="1" dirty="0" smtClean="0">
                <a:solidFill>
                  <a:schemeClr val="bg1"/>
                </a:solidFill>
              </a:rPr>
              <a:t>OUR  APP CAN BE USED TO PERFORM FUNCTIONS LISTED BELOW :-</a:t>
            </a:r>
          </a:p>
          <a:p>
            <a:endParaRPr lang="en-IN" sz="2400" b="1" dirty="0" smtClean="0">
              <a:solidFill>
                <a:schemeClr val="bg1"/>
              </a:solidFill>
            </a:endParaRPr>
          </a:p>
          <a:p>
            <a:pPr marL="457200" indent="-457200">
              <a:buAutoNum type="arabicPeriod"/>
            </a:pPr>
            <a:r>
              <a:rPr lang="en-IN" sz="2400" b="1" u="sng" dirty="0" smtClean="0">
                <a:solidFill>
                  <a:schemeClr val="bg1"/>
                </a:solidFill>
              </a:rPr>
              <a:t>REPORTING </a:t>
            </a:r>
            <a:r>
              <a:rPr lang="en-IN" sz="2400" b="1" dirty="0" smtClean="0">
                <a:solidFill>
                  <a:schemeClr val="bg1"/>
                </a:solidFill>
              </a:rPr>
              <a:t>: OUR APP CAN SUCCESSFULLY REPORT THE</a:t>
            </a:r>
            <a:r>
              <a:rPr lang="en-US" sz="2400" b="1" u="sng" dirty="0" smtClean="0">
                <a:solidFill>
                  <a:schemeClr val="bg1"/>
                </a:solidFill>
              </a:rPr>
              <a:t> </a:t>
            </a:r>
            <a:r>
              <a:rPr lang="en-US" sz="2400" b="1" dirty="0" smtClean="0">
                <a:solidFill>
                  <a:schemeClr val="bg1"/>
                </a:solidFill>
              </a:rPr>
              <a:t>POTHOLES TO THE MUNICIPAL CORPORATION.</a:t>
            </a:r>
          </a:p>
          <a:p>
            <a:pPr marL="457200" indent="-457200">
              <a:buAutoNum type="arabicPeriod"/>
            </a:pPr>
            <a:endParaRPr lang="en-IN" sz="2400" b="1" dirty="0" smtClean="0">
              <a:solidFill>
                <a:schemeClr val="bg1"/>
              </a:solidFill>
            </a:endParaRPr>
          </a:p>
          <a:p>
            <a:pPr marL="457200" indent="-457200">
              <a:buAutoNum type="arabicPeriod"/>
            </a:pPr>
            <a:r>
              <a:rPr lang="en-IN" sz="2400" b="1" u="sng" dirty="0" smtClean="0">
                <a:solidFill>
                  <a:schemeClr val="bg1"/>
                </a:solidFill>
              </a:rPr>
              <a:t>DATA GATHERING</a:t>
            </a:r>
            <a:r>
              <a:rPr lang="en-IN" sz="2400" b="1" dirty="0" smtClean="0">
                <a:solidFill>
                  <a:schemeClr val="bg1"/>
                </a:solidFill>
              </a:rPr>
              <a:t>: THIS APP WILL HELP THE GOVERNMENT</a:t>
            </a:r>
          </a:p>
          <a:p>
            <a:pPr marL="457200" indent="-457200"/>
            <a:r>
              <a:rPr lang="en-IN" sz="2400" b="1" dirty="0" smtClean="0">
                <a:solidFill>
                  <a:schemeClr val="bg1"/>
                </a:solidFill>
              </a:rPr>
              <a:t>       TO GATHER THE INFORMATION REGARDING THE POTHOLES</a:t>
            </a:r>
          </a:p>
          <a:p>
            <a:pPr marL="457200" indent="-457200"/>
            <a:r>
              <a:rPr lang="en-IN" sz="2400" b="1" dirty="0" smtClean="0">
                <a:solidFill>
                  <a:schemeClr val="bg1"/>
                </a:solidFill>
              </a:rPr>
              <a:t>        AND FREQUNCY OF THERE OCCURENCE.</a:t>
            </a:r>
          </a:p>
          <a:p>
            <a:pPr marL="457200" indent="-457200"/>
            <a:endParaRPr lang="en-IN" sz="2400" b="1" u="sng" dirty="0" smtClean="0">
              <a:solidFill>
                <a:schemeClr val="bg1"/>
              </a:solidFill>
            </a:endParaRPr>
          </a:p>
          <a:p>
            <a:pPr marL="457200" indent="-457200"/>
            <a:r>
              <a:rPr lang="en-IN" sz="2400" b="1" dirty="0" smtClean="0">
                <a:solidFill>
                  <a:schemeClr val="bg1"/>
                </a:solidFill>
              </a:rPr>
              <a:t>3.   </a:t>
            </a:r>
            <a:r>
              <a:rPr lang="en-IN" sz="2400" b="1" u="sng" dirty="0" smtClean="0">
                <a:solidFill>
                  <a:schemeClr val="bg1"/>
                </a:solidFill>
              </a:rPr>
              <a:t>DATA ANALYSIS </a:t>
            </a:r>
            <a:r>
              <a:rPr lang="en-IN" sz="2400" b="1" dirty="0" smtClean="0">
                <a:solidFill>
                  <a:schemeClr val="bg1"/>
                </a:solidFill>
              </a:rPr>
              <a:t>: THROUGH THE DATA COLLECTED BY </a:t>
            </a:r>
          </a:p>
          <a:p>
            <a:pPr marL="457200" indent="-457200"/>
            <a:r>
              <a:rPr lang="en-IN" sz="2400" b="1" dirty="0" smtClean="0">
                <a:solidFill>
                  <a:schemeClr val="bg1"/>
                </a:solidFill>
              </a:rPr>
              <a:t>       OUR  APP WE CAN ANALYZE :</a:t>
            </a:r>
          </a:p>
          <a:p>
            <a:pPr marL="1371600" lvl="2" indent="-457200">
              <a:buFont typeface="Wingdings" pitchFamily="2" charset="2"/>
              <a:buChar char="Ø"/>
            </a:pPr>
            <a:r>
              <a:rPr lang="en-IN" sz="2400" b="1" dirty="0" smtClean="0">
                <a:solidFill>
                  <a:schemeClr val="bg1"/>
                </a:solidFill>
              </a:rPr>
              <a:t>THE CONDITION OF ROAD </a:t>
            </a:r>
          </a:p>
          <a:p>
            <a:pPr marL="1371600" lvl="2" indent="-457200">
              <a:buFont typeface="Wingdings" pitchFamily="2" charset="2"/>
              <a:buChar char="Ø"/>
            </a:pPr>
            <a:r>
              <a:rPr lang="en-IN" sz="2400" b="1" dirty="0" smtClean="0">
                <a:solidFill>
                  <a:schemeClr val="bg1"/>
                </a:solidFill>
              </a:rPr>
              <a:t>NUMBER OF ACCIDENTS CAUSED BY THE POTHOLE        </a:t>
            </a:r>
          </a:p>
          <a:p>
            <a:pPr marL="457200" indent="-457200"/>
            <a:r>
              <a:rPr lang="en-IN" sz="2400" b="1" dirty="0" smtClean="0">
                <a:solidFill>
                  <a:schemeClr val="bg1"/>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lated image"/>
          <p:cNvPicPr>
            <a:picLocks noChangeAspect="1" noChangeArrowheads="1"/>
          </p:cNvPicPr>
          <p:nvPr/>
        </p:nvPicPr>
        <p:blipFill>
          <a:blip r:embed="rId2"/>
          <a:srcRect r="1907" b="8928"/>
          <a:stretch>
            <a:fillRect/>
          </a:stretch>
        </p:blipFill>
        <p:spPr bwMode="auto">
          <a:xfrm>
            <a:off x="467544" y="924680"/>
            <a:ext cx="2520280" cy="2000264"/>
          </a:xfrm>
          <a:prstGeom prst="rect">
            <a:avLst/>
          </a:prstGeom>
          <a:noFill/>
          <a:ln w="63500" cap="rnd" cmpd="sng">
            <a:solidFill>
              <a:schemeClr val="tx1"/>
            </a:solidFill>
            <a:prstDash val="soli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95376" y="1196192"/>
            <a:ext cx="2016784" cy="2016784"/>
          </a:xfrm>
          <a:prstGeom prst="rect">
            <a:avLst/>
          </a:prstGeom>
          <a:noFill/>
          <a:ln w="63500">
            <a:solidFill>
              <a:schemeClr val="tx1"/>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descr="WhatsApp Image 2019-12-25 at 11.23.02 PM.jpeg"/>
          <p:cNvPicPr>
            <a:picLocks noChangeAspect="1"/>
          </p:cNvPicPr>
          <p:nvPr/>
        </p:nvPicPr>
        <p:blipFill>
          <a:blip r:embed="rId4"/>
          <a:stretch>
            <a:fillRect/>
          </a:stretch>
        </p:blipFill>
        <p:spPr>
          <a:xfrm>
            <a:off x="4733133" y="1652304"/>
            <a:ext cx="444909" cy="471075"/>
          </a:xfrm>
          <a:prstGeom prst="roundRect">
            <a:avLst>
              <a:gd name="adj" fmla="val 8594"/>
            </a:avLst>
          </a:prstGeom>
          <a:solidFill>
            <a:srgbClr val="FFFFFF">
              <a:shade val="85000"/>
            </a:srgbClr>
          </a:solidFill>
          <a:ln>
            <a:noFill/>
          </a:ln>
          <a:effectLst/>
        </p:spPr>
      </p:pic>
      <p:sp>
        <p:nvSpPr>
          <p:cNvPr id="6" name="Rounded Rectangle 5"/>
          <p:cNvSpPr/>
          <p:nvPr/>
        </p:nvSpPr>
        <p:spPr>
          <a:xfrm>
            <a:off x="4791658" y="2255811"/>
            <a:ext cx="327861" cy="15536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p:cNvSpPr txBox="1"/>
          <p:nvPr/>
        </p:nvSpPr>
        <p:spPr>
          <a:xfrm>
            <a:off x="4732114" y="2225771"/>
            <a:ext cx="598583" cy="215444"/>
          </a:xfrm>
          <a:prstGeom prst="rect">
            <a:avLst/>
          </a:prstGeom>
          <a:noFill/>
        </p:spPr>
        <p:txBody>
          <a:bodyPr wrap="square" rtlCol="0">
            <a:spAutoFit/>
          </a:bodyPr>
          <a:lstStyle/>
          <a:p>
            <a:r>
              <a:rPr lang="en-US" sz="800" b="1" dirty="0" smtClean="0">
                <a:solidFill>
                  <a:schemeClr val="bg1"/>
                </a:solidFill>
              </a:rPr>
              <a:t>Report</a:t>
            </a:r>
            <a:endParaRPr lang="en-US" sz="800" b="1" dirty="0">
              <a:solidFill>
                <a:schemeClr val="bg1"/>
              </a:solidFill>
            </a:endParaRPr>
          </a:p>
        </p:txBody>
      </p:sp>
      <p:pic>
        <p:nvPicPr>
          <p:cNvPr id="10" name="Picture 9" descr="cell_phone_camera.png"/>
          <p:cNvPicPr>
            <a:picLocks noChangeAspect="1"/>
          </p:cNvPicPr>
          <p:nvPr/>
        </p:nvPicPr>
        <p:blipFill>
          <a:blip r:embed="rId5"/>
          <a:srcRect l="5770" r="4959" b="3930"/>
          <a:stretch>
            <a:fillRect/>
          </a:stretch>
        </p:blipFill>
        <p:spPr>
          <a:xfrm>
            <a:off x="6759670" y="1210608"/>
            <a:ext cx="2186027" cy="1455381"/>
          </a:xfrm>
          <a:prstGeom prst="rect">
            <a:avLst/>
          </a:prstGeom>
          <a:ln w="63500" cmpd="tri">
            <a:solidFill>
              <a:schemeClr val="tx1"/>
            </a:solidFill>
          </a:ln>
        </p:spPr>
      </p:pic>
      <p:pic>
        <p:nvPicPr>
          <p:cNvPr id="11" name="Picture 10" descr="GPS mobile photos.jpg"/>
          <p:cNvPicPr>
            <a:picLocks noChangeAspect="1"/>
          </p:cNvPicPr>
          <p:nvPr/>
        </p:nvPicPr>
        <p:blipFill>
          <a:blip r:embed="rId6" cstate="print"/>
          <a:srcRect b="8385"/>
          <a:stretch>
            <a:fillRect/>
          </a:stretch>
        </p:blipFill>
        <p:spPr>
          <a:xfrm>
            <a:off x="7011180" y="4359504"/>
            <a:ext cx="1761165" cy="1656184"/>
          </a:xfrm>
          <a:prstGeom prst="rect">
            <a:avLst/>
          </a:prstGeom>
          <a:ln w="63500" cmpd="tri">
            <a:solidFill>
              <a:schemeClr val="tx1"/>
            </a:solidFill>
          </a:ln>
        </p:spPr>
      </p:pic>
      <p:sp>
        <p:nvSpPr>
          <p:cNvPr id="7" name="AutoShape 4" descr="Image result for database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Image result for database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2857488" y="-20541"/>
            <a:ext cx="4000528" cy="769441"/>
          </a:xfrm>
          <a:prstGeom prst="rect">
            <a:avLst/>
          </a:prstGeom>
          <a:noFill/>
          <a:ln>
            <a:noFill/>
          </a:ln>
        </p:spPr>
        <p:txBody>
          <a:bodyPr wrap="square" rtlCol="0">
            <a:spAutoFit/>
          </a:bodyPr>
          <a:lstStyle/>
          <a:p>
            <a:r>
              <a:rPr lang="en-US" sz="4400" b="1" u="sng" dirty="0" smtClean="0">
                <a:solidFill>
                  <a:schemeClr val="bg1"/>
                </a:solidFill>
                <a:uFill>
                  <a:solidFill>
                    <a:schemeClr val="bg1"/>
                  </a:solidFill>
                </a:uFill>
              </a:rPr>
              <a:t>PROTOTYPE</a:t>
            </a:r>
            <a:endParaRPr lang="en-US" sz="4400" b="1" u="sng" dirty="0">
              <a:solidFill>
                <a:schemeClr val="bg1"/>
              </a:solidFill>
              <a:uFill>
                <a:solidFill>
                  <a:schemeClr val="bg1"/>
                </a:solidFill>
              </a:uFill>
            </a:endParaRPr>
          </a:p>
        </p:txBody>
      </p:sp>
      <p:sp>
        <p:nvSpPr>
          <p:cNvPr id="26" name="Oval 25"/>
          <p:cNvSpPr/>
          <p:nvPr/>
        </p:nvSpPr>
        <p:spPr>
          <a:xfrm>
            <a:off x="430691" y="437599"/>
            <a:ext cx="381102" cy="3957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447046" y="404664"/>
            <a:ext cx="380538" cy="461665"/>
          </a:xfrm>
          <a:prstGeom prst="rect">
            <a:avLst/>
          </a:prstGeom>
          <a:noFill/>
        </p:spPr>
        <p:txBody>
          <a:bodyPr wrap="square" rtlCol="0">
            <a:spAutoFit/>
          </a:bodyPr>
          <a:lstStyle/>
          <a:p>
            <a:r>
              <a:rPr lang="en-US" sz="2400" b="1" dirty="0"/>
              <a:t>1</a:t>
            </a:r>
          </a:p>
        </p:txBody>
      </p:sp>
      <p:pic>
        <p:nvPicPr>
          <p:cNvPr id="2078" name="Picture 30"/>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28596" y="4143380"/>
            <a:ext cx="1973560" cy="1973560"/>
          </a:xfrm>
          <a:prstGeom prst="rect">
            <a:avLst/>
          </a:prstGeom>
          <a:noFill/>
          <a:ln w="63500">
            <a:solidFill>
              <a:schemeClr val="tx1"/>
            </a:solid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8" name="TextBox 57"/>
          <p:cNvSpPr txBox="1"/>
          <p:nvPr/>
        </p:nvSpPr>
        <p:spPr>
          <a:xfrm>
            <a:off x="0" y="2996953"/>
            <a:ext cx="3276956" cy="646331"/>
          </a:xfrm>
          <a:prstGeom prst="rect">
            <a:avLst/>
          </a:prstGeom>
          <a:noFill/>
        </p:spPr>
        <p:txBody>
          <a:bodyPr wrap="square" rtlCol="0">
            <a:spAutoFit/>
          </a:bodyPr>
          <a:lstStyle/>
          <a:p>
            <a:pPr algn="ctr"/>
            <a:r>
              <a:rPr lang="en-IN" b="1" dirty="0" smtClean="0">
                <a:solidFill>
                  <a:schemeClr val="bg1"/>
                </a:solidFill>
              </a:rPr>
              <a:t>1. POTHOLE  SPOTTED</a:t>
            </a:r>
            <a:endParaRPr lang="en-US" b="1" dirty="0" smtClean="0">
              <a:solidFill>
                <a:schemeClr val="bg1"/>
              </a:solidFill>
            </a:endParaRPr>
          </a:p>
          <a:p>
            <a:pPr algn="ctr"/>
            <a:endParaRPr lang="en-US" b="1" dirty="0">
              <a:solidFill>
                <a:schemeClr val="bg1"/>
              </a:solidFill>
            </a:endParaRPr>
          </a:p>
        </p:txBody>
      </p:sp>
      <p:sp>
        <p:nvSpPr>
          <p:cNvPr id="59" name="TextBox 58"/>
          <p:cNvSpPr txBox="1"/>
          <p:nvPr/>
        </p:nvSpPr>
        <p:spPr>
          <a:xfrm>
            <a:off x="3500430" y="3286124"/>
            <a:ext cx="2928958" cy="923330"/>
          </a:xfrm>
          <a:prstGeom prst="rect">
            <a:avLst/>
          </a:prstGeom>
          <a:noFill/>
        </p:spPr>
        <p:txBody>
          <a:bodyPr wrap="square" rtlCol="0">
            <a:spAutoFit/>
          </a:bodyPr>
          <a:lstStyle/>
          <a:p>
            <a:r>
              <a:rPr lang="en-IN" b="1" dirty="0" smtClean="0">
                <a:solidFill>
                  <a:schemeClr val="bg1"/>
                </a:solidFill>
              </a:rPr>
              <a:t>2. LOGIN AND REPORT INTO </a:t>
            </a:r>
          </a:p>
          <a:p>
            <a:r>
              <a:rPr lang="en-IN" b="1" dirty="0" smtClean="0">
                <a:solidFill>
                  <a:schemeClr val="bg1"/>
                </a:solidFill>
              </a:rPr>
              <a:t>     OUR MOBILE  APP</a:t>
            </a:r>
            <a:endParaRPr lang="en-US" b="1" dirty="0" smtClean="0">
              <a:solidFill>
                <a:schemeClr val="bg1"/>
              </a:solidFill>
            </a:endParaRPr>
          </a:p>
          <a:p>
            <a:pPr algn="ctr"/>
            <a:endParaRPr lang="en-US" b="1" dirty="0">
              <a:solidFill>
                <a:schemeClr val="bg1"/>
              </a:solidFill>
            </a:endParaRPr>
          </a:p>
        </p:txBody>
      </p:sp>
      <p:sp>
        <p:nvSpPr>
          <p:cNvPr id="63" name="TextBox 62"/>
          <p:cNvSpPr txBox="1"/>
          <p:nvPr/>
        </p:nvSpPr>
        <p:spPr>
          <a:xfrm>
            <a:off x="6429388" y="2643182"/>
            <a:ext cx="2857488" cy="1200329"/>
          </a:xfrm>
          <a:prstGeom prst="rect">
            <a:avLst/>
          </a:prstGeom>
          <a:noFill/>
        </p:spPr>
        <p:txBody>
          <a:bodyPr wrap="square" rtlCol="0">
            <a:spAutoFit/>
          </a:bodyPr>
          <a:lstStyle/>
          <a:p>
            <a:r>
              <a:rPr lang="en-IN" b="1" dirty="0" smtClean="0">
                <a:solidFill>
                  <a:schemeClr val="bg1"/>
                </a:solidFill>
              </a:rPr>
              <a:t>3. CLICK THE PHOTO OF </a:t>
            </a:r>
          </a:p>
          <a:p>
            <a:r>
              <a:rPr lang="en-IN" b="1" dirty="0" smtClean="0">
                <a:solidFill>
                  <a:schemeClr val="bg1"/>
                </a:solidFill>
              </a:rPr>
              <a:t>    THE  POTHOLE  BY USING </a:t>
            </a:r>
          </a:p>
          <a:p>
            <a:r>
              <a:rPr lang="en-IN" b="1" dirty="0" smtClean="0">
                <a:solidFill>
                  <a:schemeClr val="bg1"/>
                </a:solidFill>
              </a:rPr>
              <a:t>    OUR APP</a:t>
            </a:r>
            <a:endParaRPr lang="en-US" b="1" dirty="0" smtClean="0">
              <a:solidFill>
                <a:schemeClr val="bg1"/>
              </a:solidFill>
            </a:endParaRPr>
          </a:p>
          <a:p>
            <a:pPr algn="ctr"/>
            <a:endParaRPr lang="en-IN" b="1" dirty="0">
              <a:solidFill>
                <a:schemeClr val="bg1"/>
              </a:solidFill>
            </a:endParaRPr>
          </a:p>
        </p:txBody>
      </p:sp>
      <p:sp>
        <p:nvSpPr>
          <p:cNvPr id="68" name="Oval 67"/>
          <p:cNvSpPr/>
          <p:nvPr/>
        </p:nvSpPr>
        <p:spPr>
          <a:xfrm>
            <a:off x="3959083" y="696014"/>
            <a:ext cx="381102" cy="3957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extBox 68"/>
          <p:cNvSpPr txBox="1"/>
          <p:nvPr/>
        </p:nvSpPr>
        <p:spPr>
          <a:xfrm>
            <a:off x="3975438" y="663079"/>
            <a:ext cx="380538" cy="461665"/>
          </a:xfrm>
          <a:prstGeom prst="rect">
            <a:avLst/>
          </a:prstGeom>
          <a:noFill/>
        </p:spPr>
        <p:txBody>
          <a:bodyPr wrap="square" rtlCol="0">
            <a:spAutoFit/>
          </a:bodyPr>
          <a:lstStyle/>
          <a:p>
            <a:r>
              <a:rPr lang="en-US" sz="2400" b="1" dirty="0" smtClean="0"/>
              <a:t>2</a:t>
            </a:r>
            <a:endParaRPr lang="en-US" sz="2400" b="1" dirty="0"/>
          </a:p>
        </p:txBody>
      </p:sp>
      <p:sp>
        <p:nvSpPr>
          <p:cNvPr id="70" name="Oval 69"/>
          <p:cNvSpPr/>
          <p:nvPr/>
        </p:nvSpPr>
        <p:spPr>
          <a:xfrm>
            <a:off x="6767395" y="725631"/>
            <a:ext cx="381102" cy="3957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TextBox 70"/>
          <p:cNvSpPr txBox="1"/>
          <p:nvPr/>
        </p:nvSpPr>
        <p:spPr>
          <a:xfrm>
            <a:off x="6783750" y="692696"/>
            <a:ext cx="380538" cy="461665"/>
          </a:xfrm>
          <a:prstGeom prst="rect">
            <a:avLst/>
          </a:prstGeom>
          <a:noFill/>
        </p:spPr>
        <p:txBody>
          <a:bodyPr wrap="square" rtlCol="0">
            <a:spAutoFit/>
          </a:bodyPr>
          <a:lstStyle/>
          <a:p>
            <a:r>
              <a:rPr lang="en-US" sz="2400" b="1" dirty="0" smtClean="0"/>
              <a:t>3</a:t>
            </a:r>
            <a:endParaRPr lang="en-US" sz="2400" b="1" dirty="0"/>
          </a:p>
        </p:txBody>
      </p:sp>
      <p:sp>
        <p:nvSpPr>
          <p:cNvPr id="72" name="Oval 71"/>
          <p:cNvSpPr/>
          <p:nvPr/>
        </p:nvSpPr>
        <p:spPr>
          <a:xfrm>
            <a:off x="6911411" y="3864366"/>
            <a:ext cx="381102" cy="3957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6927766" y="3831431"/>
            <a:ext cx="380538" cy="461665"/>
          </a:xfrm>
          <a:prstGeom prst="rect">
            <a:avLst/>
          </a:prstGeom>
          <a:noFill/>
        </p:spPr>
        <p:txBody>
          <a:bodyPr wrap="square" rtlCol="0">
            <a:spAutoFit/>
          </a:bodyPr>
          <a:lstStyle/>
          <a:p>
            <a:r>
              <a:rPr lang="en-US" sz="2400" b="1" dirty="0" smtClean="0"/>
              <a:t>4</a:t>
            </a:r>
            <a:endParaRPr lang="en-US" sz="2400" b="1" dirty="0"/>
          </a:p>
        </p:txBody>
      </p:sp>
      <p:sp>
        <p:nvSpPr>
          <p:cNvPr id="74" name="Oval 73"/>
          <p:cNvSpPr/>
          <p:nvPr/>
        </p:nvSpPr>
        <p:spPr>
          <a:xfrm>
            <a:off x="357158" y="3714752"/>
            <a:ext cx="381102" cy="39579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TextBox 74"/>
          <p:cNvSpPr txBox="1"/>
          <p:nvPr/>
        </p:nvSpPr>
        <p:spPr>
          <a:xfrm>
            <a:off x="357158" y="3714752"/>
            <a:ext cx="428628" cy="461665"/>
          </a:xfrm>
          <a:prstGeom prst="rect">
            <a:avLst/>
          </a:prstGeom>
          <a:noFill/>
        </p:spPr>
        <p:txBody>
          <a:bodyPr wrap="square" rtlCol="0">
            <a:spAutoFit/>
          </a:bodyPr>
          <a:lstStyle/>
          <a:p>
            <a:pPr algn="just"/>
            <a:r>
              <a:rPr lang="en-US" sz="2400" b="1" dirty="0" smtClean="0"/>
              <a:t> 6</a:t>
            </a:r>
            <a:endParaRPr lang="en-US" sz="2400" b="1" dirty="0"/>
          </a:p>
        </p:txBody>
      </p:sp>
      <p:sp>
        <p:nvSpPr>
          <p:cNvPr id="76" name="Down Arrow 75"/>
          <p:cNvSpPr/>
          <p:nvPr/>
        </p:nvSpPr>
        <p:spPr>
          <a:xfrm rot="5400000" flipV="1">
            <a:off x="3380140" y="1844676"/>
            <a:ext cx="221650" cy="76248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Down Arrow 76"/>
          <p:cNvSpPr/>
          <p:nvPr/>
        </p:nvSpPr>
        <p:spPr>
          <a:xfrm rot="5400000" flipV="1">
            <a:off x="6275090" y="1936308"/>
            <a:ext cx="221650" cy="603493"/>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wn Arrow 77"/>
          <p:cNvSpPr/>
          <p:nvPr/>
        </p:nvSpPr>
        <p:spPr>
          <a:xfrm rot="10800000" flipV="1">
            <a:off x="8460432" y="3427074"/>
            <a:ext cx="221650" cy="76248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500826" y="6000768"/>
            <a:ext cx="2643174" cy="923330"/>
          </a:xfrm>
          <a:prstGeom prst="rect">
            <a:avLst/>
          </a:prstGeom>
          <a:noFill/>
        </p:spPr>
        <p:txBody>
          <a:bodyPr wrap="square" rtlCol="0">
            <a:spAutoFit/>
          </a:bodyPr>
          <a:lstStyle/>
          <a:p>
            <a:r>
              <a:rPr lang="en-IN" b="1" dirty="0" smtClean="0">
                <a:solidFill>
                  <a:schemeClr val="bg1"/>
                </a:solidFill>
              </a:rPr>
              <a:t>4. GIVING THE LOCATION</a:t>
            </a:r>
          </a:p>
          <a:p>
            <a:r>
              <a:rPr lang="en-IN" b="1" dirty="0" smtClean="0">
                <a:solidFill>
                  <a:schemeClr val="bg1"/>
                </a:solidFill>
              </a:rPr>
              <a:t>     OF POTHOLE BY USING</a:t>
            </a:r>
          </a:p>
          <a:p>
            <a:r>
              <a:rPr lang="en-IN" b="1" dirty="0" smtClean="0">
                <a:solidFill>
                  <a:schemeClr val="bg1"/>
                </a:solidFill>
              </a:rPr>
              <a:t>     GPS.</a:t>
            </a:r>
            <a:endParaRPr lang="en-US" b="1" dirty="0">
              <a:solidFill>
                <a:schemeClr val="bg1"/>
              </a:solidFill>
            </a:endParaRPr>
          </a:p>
        </p:txBody>
      </p:sp>
      <p:sp>
        <p:nvSpPr>
          <p:cNvPr id="38" name="Oval 37"/>
          <p:cNvSpPr/>
          <p:nvPr/>
        </p:nvSpPr>
        <p:spPr>
          <a:xfrm>
            <a:off x="3786182" y="4000504"/>
            <a:ext cx="428628" cy="4286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57620" y="4000504"/>
            <a:ext cx="285752" cy="461665"/>
          </a:xfrm>
          <a:prstGeom prst="rect">
            <a:avLst/>
          </a:prstGeom>
          <a:noFill/>
        </p:spPr>
        <p:txBody>
          <a:bodyPr wrap="square" rtlCol="0">
            <a:spAutoFit/>
          </a:bodyPr>
          <a:lstStyle/>
          <a:p>
            <a:r>
              <a:rPr lang="en-IN" sz="2400" b="1" dirty="0" smtClean="0"/>
              <a:t>5</a:t>
            </a:r>
            <a:endParaRPr lang="en-US" sz="2400" b="1" dirty="0"/>
          </a:p>
        </p:txBody>
      </p:sp>
      <p:sp>
        <p:nvSpPr>
          <p:cNvPr id="40" name="TextBox 39"/>
          <p:cNvSpPr txBox="1"/>
          <p:nvPr/>
        </p:nvSpPr>
        <p:spPr>
          <a:xfrm>
            <a:off x="3857620" y="6072206"/>
            <a:ext cx="2571768" cy="923330"/>
          </a:xfrm>
          <a:prstGeom prst="rect">
            <a:avLst/>
          </a:prstGeom>
          <a:noFill/>
        </p:spPr>
        <p:txBody>
          <a:bodyPr wrap="square" rtlCol="0">
            <a:spAutoFit/>
          </a:bodyPr>
          <a:lstStyle/>
          <a:p>
            <a:r>
              <a:rPr lang="en-IN" b="1" dirty="0" smtClean="0">
                <a:solidFill>
                  <a:schemeClr val="bg1"/>
                </a:solidFill>
              </a:rPr>
              <a:t>5. STORING INFO. GIVEN  </a:t>
            </a:r>
          </a:p>
          <a:p>
            <a:r>
              <a:rPr lang="en-IN" b="1" dirty="0" smtClean="0">
                <a:solidFill>
                  <a:schemeClr val="bg1"/>
                </a:solidFill>
              </a:rPr>
              <a:t>     BY USER</a:t>
            </a:r>
            <a:endParaRPr lang="en-US" b="1" dirty="0" smtClean="0">
              <a:solidFill>
                <a:schemeClr val="bg1"/>
              </a:solidFill>
            </a:endParaRPr>
          </a:p>
          <a:p>
            <a:endParaRPr lang="en-US" dirty="0"/>
          </a:p>
        </p:txBody>
      </p:sp>
      <p:sp>
        <p:nvSpPr>
          <p:cNvPr id="41" name="TextBox 40"/>
          <p:cNvSpPr txBox="1"/>
          <p:nvPr/>
        </p:nvSpPr>
        <p:spPr>
          <a:xfrm>
            <a:off x="0" y="6211669"/>
            <a:ext cx="3214710" cy="646331"/>
          </a:xfrm>
          <a:prstGeom prst="rect">
            <a:avLst/>
          </a:prstGeom>
          <a:noFill/>
        </p:spPr>
        <p:txBody>
          <a:bodyPr wrap="square" rtlCol="0">
            <a:spAutoFit/>
          </a:bodyPr>
          <a:lstStyle/>
          <a:p>
            <a:r>
              <a:rPr lang="en-IN" b="1" dirty="0" smtClean="0">
                <a:solidFill>
                  <a:schemeClr val="bg1"/>
                </a:solidFill>
              </a:rPr>
              <a:t> 6. PROVIDING STORED INFO TO</a:t>
            </a:r>
          </a:p>
          <a:p>
            <a:r>
              <a:rPr lang="en-IN" b="1" dirty="0" smtClean="0">
                <a:solidFill>
                  <a:schemeClr val="bg1"/>
                </a:solidFill>
              </a:rPr>
              <a:t>      MUNICIPAL CORPORATION</a:t>
            </a:r>
            <a:endParaRPr lang="en-US" b="1" dirty="0">
              <a:solidFill>
                <a:schemeClr val="bg1"/>
              </a:solidFill>
            </a:endParaRPr>
          </a:p>
        </p:txBody>
      </p:sp>
      <p:sp>
        <p:nvSpPr>
          <p:cNvPr id="42" name="Rectangle 41"/>
          <p:cNvSpPr/>
          <p:nvPr/>
        </p:nvSpPr>
        <p:spPr>
          <a:xfrm>
            <a:off x="4429124" y="4000504"/>
            <a:ext cx="1571636" cy="2000264"/>
          </a:xfrm>
          <a:prstGeom prst="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8"/>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b="7255"/>
          <a:stretch/>
        </p:blipFill>
        <p:spPr bwMode="auto">
          <a:xfrm>
            <a:off x="4500562" y="4071942"/>
            <a:ext cx="720838" cy="77410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5" name="Picture 20"/>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5214942" y="4071942"/>
            <a:ext cx="731389" cy="7313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6" name="Picture 31"/>
          <p:cNvPicPr>
            <a:picLocks noChangeAspect="1" noChangeArrowheads="1"/>
          </p:cNvPicPr>
          <p:nvPr/>
        </p:nvPicPr>
        <p:blipFill rotWithShape="1">
          <a:blip r:embed="rId10">
            <a:extLst>
              <a:ext uri="{28A0092B-C50C-407E-A947-70E740481C1C}">
                <a14:useLocalDpi xmlns:a14="http://schemas.microsoft.com/office/drawing/2010/main" xmlns="" val="0"/>
              </a:ext>
            </a:extLst>
          </a:blip>
          <a:srcRect b="7273"/>
          <a:stretch/>
        </p:blipFill>
        <p:spPr bwMode="auto">
          <a:xfrm>
            <a:off x="4500562" y="4786322"/>
            <a:ext cx="1407004" cy="11430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7" name="Picture 33"/>
          <p:cNvPicPr>
            <a:picLocks noChangeAspect="1" noChangeArrowheads="1"/>
          </p:cNvPicPr>
          <p:nvPr/>
        </p:nvPicPr>
        <p:blipFill rotWithShape="1">
          <a:blip r:embed="rId11">
            <a:extLst>
              <a:ext uri="{28A0092B-C50C-407E-A947-70E740481C1C}">
                <a14:useLocalDpi xmlns:a14="http://schemas.microsoft.com/office/drawing/2010/main" xmlns="" val="0"/>
              </a:ext>
            </a:extLst>
          </a:blip>
          <a:srcRect l="18606" t="67059" r="19642" b="8712"/>
          <a:stretch/>
        </p:blipFill>
        <p:spPr bwMode="auto">
          <a:xfrm>
            <a:off x="4857752" y="4786322"/>
            <a:ext cx="994911" cy="2094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 name="Picture 35"/>
          <p:cNvPicPr>
            <a:picLocks noChangeAspect="1" noChangeArrowheads="1"/>
          </p:cNvPicPr>
          <p:nvPr/>
        </p:nvPicPr>
        <p:blipFill rotWithShape="1">
          <a:blip r:embed="rId12" cstate="print">
            <a:extLst>
              <a:ext uri="{28A0092B-C50C-407E-A947-70E740481C1C}">
                <a14:useLocalDpi xmlns:a14="http://schemas.microsoft.com/office/drawing/2010/main" xmlns="" val="0"/>
              </a:ext>
            </a:extLst>
          </a:blip>
          <a:srcRect t="25790" r="68794" b="25849"/>
          <a:stretch/>
        </p:blipFill>
        <p:spPr bwMode="auto">
          <a:xfrm>
            <a:off x="4643438" y="4714884"/>
            <a:ext cx="284140" cy="329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9" name="Left Arrow 48"/>
          <p:cNvSpPr/>
          <p:nvPr/>
        </p:nvSpPr>
        <p:spPr>
          <a:xfrm>
            <a:off x="6072198" y="4929198"/>
            <a:ext cx="857256" cy="285752"/>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Left Arrow 54"/>
          <p:cNvSpPr/>
          <p:nvPr/>
        </p:nvSpPr>
        <p:spPr>
          <a:xfrm>
            <a:off x="2500298" y="4929198"/>
            <a:ext cx="1857388" cy="357190"/>
          </a:xfrm>
          <a:prstGeom prst="lef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43108" y="857232"/>
            <a:ext cx="4214842" cy="5715040"/>
          </a:xfrm>
          <a:prstGeom prst="rect">
            <a:avLst/>
          </a:prstGeom>
          <a:solidFill>
            <a:schemeClr val="tx1"/>
          </a:solidFill>
          <a:ln w="50800" cmpd="tri">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p:cNvSpPr/>
          <p:nvPr/>
        </p:nvSpPr>
        <p:spPr>
          <a:xfrm>
            <a:off x="500034" y="2285992"/>
            <a:ext cx="785818" cy="7858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p:cNvCxnSpPr>
            <a:stCxn id="8" idx="4"/>
          </p:cNvCxnSpPr>
          <p:nvPr/>
        </p:nvCxnSpPr>
        <p:spPr>
          <a:xfrm rot="5400000">
            <a:off x="446456" y="3482579"/>
            <a:ext cx="857256" cy="3571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28596" y="3929066"/>
            <a:ext cx="428628"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857224" y="3929066"/>
            <a:ext cx="428628"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286644" y="2285992"/>
            <a:ext cx="785818" cy="78581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4"/>
          </p:cNvCxnSpPr>
          <p:nvPr/>
        </p:nvCxnSpPr>
        <p:spPr>
          <a:xfrm rot="16200000" flipH="1">
            <a:off x="7233064" y="3518298"/>
            <a:ext cx="928696" cy="3571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7215206" y="4000504"/>
            <a:ext cx="500066" cy="428628"/>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15272" y="4000504"/>
            <a:ext cx="428628" cy="357190"/>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714744" y="1214422"/>
            <a:ext cx="1571636" cy="50006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929058" y="1214422"/>
            <a:ext cx="1071570" cy="400110"/>
          </a:xfrm>
          <a:prstGeom prst="rect">
            <a:avLst/>
          </a:prstGeom>
          <a:noFill/>
        </p:spPr>
        <p:txBody>
          <a:bodyPr wrap="square" rtlCol="0">
            <a:spAutoFit/>
          </a:bodyPr>
          <a:lstStyle/>
          <a:p>
            <a:r>
              <a:rPr lang="en-IN" sz="2000" b="1" dirty="0" smtClean="0"/>
              <a:t>  LOGIN</a:t>
            </a:r>
            <a:endParaRPr lang="en-US" sz="2000" b="1" dirty="0"/>
          </a:p>
        </p:txBody>
      </p:sp>
      <p:sp>
        <p:nvSpPr>
          <p:cNvPr id="18" name="Oval 17"/>
          <p:cNvSpPr/>
          <p:nvPr/>
        </p:nvSpPr>
        <p:spPr>
          <a:xfrm>
            <a:off x="4214810" y="2071678"/>
            <a:ext cx="2071702" cy="642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286248" y="2214554"/>
            <a:ext cx="2071702" cy="338554"/>
          </a:xfrm>
          <a:prstGeom prst="rect">
            <a:avLst/>
          </a:prstGeom>
          <a:noFill/>
        </p:spPr>
        <p:txBody>
          <a:bodyPr wrap="square" rtlCol="0">
            <a:spAutoFit/>
          </a:bodyPr>
          <a:lstStyle/>
          <a:p>
            <a:r>
              <a:rPr lang="en-IN" sz="1600" b="1" dirty="0"/>
              <a:t>VERIFY  PASSWORD</a:t>
            </a:r>
            <a:endParaRPr lang="en-US" sz="1600" b="1" dirty="0"/>
          </a:p>
        </p:txBody>
      </p:sp>
      <p:sp>
        <p:nvSpPr>
          <p:cNvPr id="20" name="Oval 19"/>
          <p:cNvSpPr/>
          <p:nvPr/>
        </p:nvSpPr>
        <p:spPr>
          <a:xfrm>
            <a:off x="2214546" y="2143116"/>
            <a:ext cx="1785950" cy="5715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85984" y="2214554"/>
            <a:ext cx="1571636" cy="338554"/>
          </a:xfrm>
          <a:prstGeom prst="rect">
            <a:avLst/>
          </a:prstGeom>
          <a:noFill/>
        </p:spPr>
        <p:txBody>
          <a:bodyPr wrap="square" rtlCol="0">
            <a:spAutoFit/>
          </a:bodyPr>
          <a:lstStyle/>
          <a:p>
            <a:r>
              <a:rPr lang="en-IN" sz="1600" b="1" dirty="0"/>
              <a:t>LOGIN  ERROR</a:t>
            </a:r>
            <a:endParaRPr lang="en-US" sz="1600" b="1" dirty="0"/>
          </a:p>
        </p:txBody>
      </p:sp>
      <p:sp>
        <p:nvSpPr>
          <p:cNvPr id="22" name="Oval 21"/>
          <p:cNvSpPr/>
          <p:nvPr/>
        </p:nvSpPr>
        <p:spPr>
          <a:xfrm>
            <a:off x="3071802" y="3357562"/>
            <a:ext cx="2357454" cy="6429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286116" y="3500438"/>
            <a:ext cx="2000264" cy="338554"/>
          </a:xfrm>
          <a:prstGeom prst="rect">
            <a:avLst/>
          </a:prstGeom>
          <a:noFill/>
        </p:spPr>
        <p:txBody>
          <a:bodyPr wrap="square" rtlCol="0">
            <a:spAutoFit/>
          </a:bodyPr>
          <a:lstStyle/>
          <a:p>
            <a:r>
              <a:rPr lang="en-IN" sz="1600" b="1" dirty="0" smtClean="0"/>
              <a:t>    MAKE A REPORT</a:t>
            </a:r>
            <a:endParaRPr lang="en-US" sz="1600" b="1" dirty="0"/>
          </a:p>
        </p:txBody>
      </p:sp>
      <p:sp>
        <p:nvSpPr>
          <p:cNvPr id="24" name="Oval 23"/>
          <p:cNvSpPr/>
          <p:nvPr/>
        </p:nvSpPr>
        <p:spPr>
          <a:xfrm>
            <a:off x="2214546" y="4500570"/>
            <a:ext cx="2000264"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285984" y="4572008"/>
            <a:ext cx="1857388" cy="338554"/>
          </a:xfrm>
          <a:prstGeom prst="rect">
            <a:avLst/>
          </a:prstGeom>
          <a:noFill/>
        </p:spPr>
        <p:txBody>
          <a:bodyPr wrap="square" rtlCol="0">
            <a:spAutoFit/>
          </a:bodyPr>
          <a:lstStyle/>
          <a:p>
            <a:r>
              <a:rPr lang="en-IN" sz="1600" b="1" dirty="0" smtClean="0"/>
              <a:t>  LOCATION  INFO.</a:t>
            </a:r>
            <a:endParaRPr lang="en-US" sz="1600" b="1" dirty="0"/>
          </a:p>
        </p:txBody>
      </p:sp>
      <p:sp>
        <p:nvSpPr>
          <p:cNvPr id="26" name="Oval 25"/>
          <p:cNvSpPr/>
          <p:nvPr/>
        </p:nvSpPr>
        <p:spPr>
          <a:xfrm>
            <a:off x="2214546" y="5715016"/>
            <a:ext cx="1928826" cy="5715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285984" y="5857892"/>
            <a:ext cx="1785950" cy="307777"/>
          </a:xfrm>
          <a:prstGeom prst="rect">
            <a:avLst/>
          </a:prstGeom>
          <a:noFill/>
        </p:spPr>
        <p:txBody>
          <a:bodyPr wrap="square" rtlCol="0">
            <a:spAutoFit/>
          </a:bodyPr>
          <a:lstStyle/>
          <a:p>
            <a:r>
              <a:rPr lang="en-IN" sz="1400" b="1" dirty="0" smtClean="0">
                <a:latin typeface="Arial" panose="020B0604020202020204" pitchFamily="34" charset="0"/>
                <a:cs typeface="Arial" panose="020B0604020202020204" pitchFamily="34" charset="0"/>
              </a:rPr>
              <a:t>UPLOAD PHOTO</a:t>
            </a:r>
            <a:endParaRPr lang="en-US" sz="1400" b="1" dirty="0">
              <a:latin typeface="Arial" panose="020B0604020202020204" pitchFamily="34" charset="0"/>
              <a:cs typeface="Arial" panose="020B0604020202020204" pitchFamily="34" charset="0"/>
            </a:endParaRPr>
          </a:p>
        </p:txBody>
      </p:sp>
      <p:sp>
        <p:nvSpPr>
          <p:cNvPr id="28" name="Oval 27"/>
          <p:cNvSpPr/>
          <p:nvPr/>
        </p:nvSpPr>
        <p:spPr>
          <a:xfrm>
            <a:off x="4786314" y="6072206"/>
            <a:ext cx="1500198" cy="50006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072066" y="6143644"/>
            <a:ext cx="1000132" cy="369332"/>
          </a:xfrm>
          <a:prstGeom prst="rect">
            <a:avLst/>
          </a:prstGeom>
          <a:noFill/>
        </p:spPr>
        <p:txBody>
          <a:bodyPr wrap="square" rtlCol="0">
            <a:spAutoFit/>
          </a:bodyPr>
          <a:lstStyle/>
          <a:p>
            <a:r>
              <a:rPr lang="en-IN" b="1" dirty="0"/>
              <a:t>SUBMIT</a:t>
            </a:r>
            <a:endParaRPr lang="en-US" b="1" dirty="0"/>
          </a:p>
        </p:txBody>
      </p:sp>
      <p:cxnSp>
        <p:nvCxnSpPr>
          <p:cNvPr id="30" name="Straight Arrow Connector 29"/>
          <p:cNvCxnSpPr>
            <a:stCxn id="16" idx="5"/>
          </p:cNvCxnSpPr>
          <p:nvPr/>
        </p:nvCxnSpPr>
        <p:spPr>
          <a:xfrm rot="16200000" flipH="1">
            <a:off x="5098964" y="1598510"/>
            <a:ext cx="644736" cy="730226"/>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0"/>
            <a:endCxn id="16" idx="3"/>
          </p:cNvCxnSpPr>
          <p:nvPr/>
        </p:nvCxnSpPr>
        <p:spPr>
          <a:xfrm rot="5400000" flipH="1" flipV="1">
            <a:off x="3221704" y="1491354"/>
            <a:ext cx="573299" cy="873103"/>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4"/>
            <a:endCxn id="22" idx="0"/>
          </p:cNvCxnSpPr>
          <p:nvPr/>
        </p:nvCxnSpPr>
        <p:spPr>
          <a:xfrm rot="5400000">
            <a:off x="4429124" y="2536025"/>
            <a:ext cx="642942" cy="1000132"/>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2" idx="4"/>
            <a:endCxn id="24" idx="0"/>
          </p:cNvCxnSpPr>
          <p:nvPr/>
        </p:nvCxnSpPr>
        <p:spPr>
          <a:xfrm rot="5400000">
            <a:off x="3482571" y="3732612"/>
            <a:ext cx="500066" cy="1035851"/>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4" idx="4"/>
          </p:cNvCxnSpPr>
          <p:nvPr/>
        </p:nvCxnSpPr>
        <p:spPr>
          <a:xfrm rot="5400000">
            <a:off x="2892413" y="5322107"/>
            <a:ext cx="643736" cy="794"/>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27" idx="3"/>
            <a:endCxn id="28" idx="2"/>
          </p:cNvCxnSpPr>
          <p:nvPr/>
        </p:nvCxnSpPr>
        <p:spPr>
          <a:xfrm>
            <a:off x="4071934" y="6011781"/>
            <a:ext cx="714380" cy="310458"/>
          </a:xfrm>
          <a:prstGeom prst="straightConnector1">
            <a:avLst/>
          </a:prstGeom>
          <a:ln w="41275">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85720" y="4429132"/>
            <a:ext cx="1071570" cy="523220"/>
          </a:xfrm>
          <a:prstGeom prst="rect">
            <a:avLst/>
          </a:prstGeom>
          <a:solidFill>
            <a:schemeClr val="tx1"/>
          </a:solidFill>
          <a:ln w="50800" cmpd="tri">
            <a:solidFill>
              <a:schemeClr val="bg1"/>
            </a:solidFill>
          </a:ln>
        </p:spPr>
        <p:txBody>
          <a:bodyPr wrap="square" rtlCol="0">
            <a:spAutoFit/>
          </a:bodyPr>
          <a:lstStyle/>
          <a:p>
            <a:r>
              <a:rPr lang="en-IN" sz="2800" b="1" dirty="0">
                <a:solidFill>
                  <a:schemeClr val="bg1"/>
                </a:solidFill>
              </a:rPr>
              <a:t>USER</a:t>
            </a:r>
            <a:endParaRPr lang="en-US" sz="2800" b="1" dirty="0">
              <a:solidFill>
                <a:schemeClr val="bg1"/>
              </a:solidFill>
            </a:endParaRPr>
          </a:p>
        </p:txBody>
      </p:sp>
      <p:cxnSp>
        <p:nvCxnSpPr>
          <p:cNvPr id="37" name="Shape 36"/>
          <p:cNvCxnSpPr>
            <a:stCxn id="8" idx="0"/>
            <a:endCxn id="93" idx="2"/>
          </p:cNvCxnSpPr>
          <p:nvPr/>
        </p:nvCxnSpPr>
        <p:spPr>
          <a:xfrm rot="5400000" flipH="1" flipV="1">
            <a:off x="1017959" y="1017968"/>
            <a:ext cx="1143008" cy="1393041"/>
          </a:xfrm>
          <a:prstGeom prst="bentConnector2">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2" idx="6"/>
          </p:cNvCxnSpPr>
          <p:nvPr/>
        </p:nvCxnSpPr>
        <p:spPr>
          <a:xfrm>
            <a:off x="5429256" y="3679033"/>
            <a:ext cx="1357322" cy="892975"/>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cxnSpLocks/>
            <a:stCxn id="27" idx="3"/>
          </p:cNvCxnSpPr>
          <p:nvPr/>
        </p:nvCxnSpPr>
        <p:spPr>
          <a:xfrm flipV="1">
            <a:off x="4071934" y="5128580"/>
            <a:ext cx="2714644" cy="883201"/>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a:stCxn id="25" idx="3"/>
            <a:endCxn id="86" idx="1"/>
          </p:cNvCxnSpPr>
          <p:nvPr/>
        </p:nvCxnSpPr>
        <p:spPr>
          <a:xfrm>
            <a:off x="4143372" y="4741285"/>
            <a:ext cx="2821801" cy="125685"/>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hape 40"/>
          <p:cNvCxnSpPr>
            <a:stCxn id="28" idx="6"/>
          </p:cNvCxnSpPr>
          <p:nvPr/>
        </p:nvCxnSpPr>
        <p:spPr>
          <a:xfrm flipV="1">
            <a:off x="6286512" y="4572008"/>
            <a:ext cx="500066" cy="1750231"/>
          </a:xfrm>
          <a:prstGeom prst="bentConnector2">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CC6BAFF-D06E-43F5-AC6E-04D926F07B57}"/>
              </a:ext>
            </a:extLst>
          </p:cNvPr>
          <p:cNvCxnSpPr>
            <a:cxnSpLocks/>
          </p:cNvCxnSpPr>
          <p:nvPr/>
        </p:nvCxnSpPr>
        <p:spPr>
          <a:xfrm>
            <a:off x="285720" y="3071809"/>
            <a:ext cx="607223" cy="3509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xmlns="" id="{0E160D2E-D48C-4D9A-A976-357C978756CF}"/>
              </a:ext>
            </a:extLst>
          </p:cNvPr>
          <p:cNvCxnSpPr>
            <a:cxnSpLocks/>
          </p:cNvCxnSpPr>
          <p:nvPr/>
        </p:nvCxnSpPr>
        <p:spPr>
          <a:xfrm flipV="1">
            <a:off x="892943" y="3071809"/>
            <a:ext cx="571505" cy="350909"/>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xmlns="" id="{D0EFE814-1535-4D4F-AE30-A346485586EF}"/>
              </a:ext>
            </a:extLst>
          </p:cNvPr>
          <p:cNvCxnSpPr>
            <a:cxnSpLocks/>
          </p:cNvCxnSpPr>
          <p:nvPr/>
        </p:nvCxnSpPr>
        <p:spPr>
          <a:xfrm>
            <a:off x="7036610" y="3155389"/>
            <a:ext cx="660802" cy="27361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xmlns="" id="{30B1C168-90FF-4FC4-B72F-118CD2323CC4}"/>
              </a:ext>
            </a:extLst>
          </p:cNvPr>
          <p:cNvCxnSpPr>
            <a:cxnSpLocks/>
          </p:cNvCxnSpPr>
          <p:nvPr/>
        </p:nvCxnSpPr>
        <p:spPr>
          <a:xfrm flipV="1">
            <a:off x="7715272" y="3140107"/>
            <a:ext cx="571504" cy="282611"/>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86" name="TextBox 85"/>
          <p:cNvSpPr txBox="1"/>
          <p:nvPr/>
        </p:nvSpPr>
        <p:spPr>
          <a:xfrm>
            <a:off x="6965173" y="4605360"/>
            <a:ext cx="1928826" cy="523220"/>
          </a:xfrm>
          <a:prstGeom prst="rect">
            <a:avLst/>
          </a:prstGeom>
          <a:solidFill>
            <a:schemeClr val="tx1"/>
          </a:solidFill>
          <a:ln w="50800" cmpd="tri">
            <a:solidFill>
              <a:schemeClr val="bg1"/>
            </a:solidFill>
          </a:ln>
        </p:spPr>
        <p:txBody>
          <a:bodyPr wrap="square" rtlCol="0">
            <a:spAutoFit/>
          </a:bodyPr>
          <a:lstStyle/>
          <a:p>
            <a:r>
              <a:rPr lang="en-IN" sz="2800" b="1" dirty="0" smtClean="0">
                <a:solidFill>
                  <a:schemeClr val="bg1"/>
                </a:solidFill>
              </a:rPr>
              <a:t>MUNICIPAL</a:t>
            </a:r>
            <a:endParaRPr lang="en-US" sz="2800" b="1" dirty="0">
              <a:solidFill>
                <a:schemeClr val="bg1"/>
              </a:solidFill>
            </a:endParaRPr>
          </a:p>
        </p:txBody>
      </p:sp>
      <p:sp>
        <p:nvSpPr>
          <p:cNvPr id="93" name="Oval 92"/>
          <p:cNvSpPr/>
          <p:nvPr/>
        </p:nvSpPr>
        <p:spPr>
          <a:xfrm>
            <a:off x="2285984" y="928670"/>
            <a:ext cx="1357322"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428860" y="928670"/>
            <a:ext cx="1143008" cy="369332"/>
          </a:xfrm>
          <a:prstGeom prst="rect">
            <a:avLst/>
          </a:prstGeom>
          <a:noFill/>
        </p:spPr>
        <p:txBody>
          <a:bodyPr wrap="square" rtlCol="0">
            <a:spAutoFit/>
          </a:bodyPr>
          <a:lstStyle/>
          <a:p>
            <a:r>
              <a:rPr lang="en-IN" b="1" dirty="0" smtClean="0"/>
              <a:t>REGISTER</a:t>
            </a:r>
            <a:endParaRPr lang="en-US" b="1" dirty="0"/>
          </a:p>
        </p:txBody>
      </p:sp>
      <p:cxnSp>
        <p:nvCxnSpPr>
          <p:cNvPr id="101" name="Elbow Connector 100"/>
          <p:cNvCxnSpPr>
            <a:stCxn id="93" idx="6"/>
            <a:endCxn id="16" idx="6"/>
          </p:cNvCxnSpPr>
          <p:nvPr/>
        </p:nvCxnSpPr>
        <p:spPr>
          <a:xfrm>
            <a:off x="3643306" y="1142984"/>
            <a:ext cx="1643074" cy="321471"/>
          </a:xfrm>
          <a:prstGeom prst="bentConnector3">
            <a:avLst>
              <a:gd name="adj1" fmla="val 143023"/>
            </a:avLst>
          </a:prstGeom>
          <a:ln w="38100">
            <a:solidFill>
              <a:schemeClr val="bg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5720" y="-20541"/>
            <a:ext cx="8572559" cy="923330"/>
          </a:xfrm>
          <a:prstGeom prst="rect">
            <a:avLst/>
          </a:prstGeom>
          <a:noFill/>
          <a:ln>
            <a:noFill/>
          </a:ln>
        </p:spPr>
        <p:txBody>
          <a:bodyPr wrap="square" rtlCol="0">
            <a:spAutoFit/>
          </a:bodyPr>
          <a:lstStyle/>
          <a:p>
            <a:r>
              <a:rPr lang="en-US" sz="5400" b="1" dirty="0" smtClean="0">
                <a:solidFill>
                  <a:schemeClr val="bg1"/>
                </a:solidFill>
                <a:uFill>
                  <a:solidFill>
                    <a:schemeClr val="bg1"/>
                  </a:solidFill>
                </a:uFill>
              </a:rPr>
              <a:t>        </a:t>
            </a:r>
            <a:r>
              <a:rPr lang="en-US" sz="5400" b="1" u="sng" dirty="0" smtClean="0">
                <a:solidFill>
                  <a:schemeClr val="bg1"/>
                </a:solidFill>
                <a:uFill>
                  <a:solidFill>
                    <a:schemeClr val="bg1"/>
                  </a:solidFill>
                </a:uFill>
              </a:rPr>
              <a:t>USE CASE DIAGRAM</a:t>
            </a:r>
            <a:endParaRPr lang="en-US" sz="5400" b="1" u="sng" dirty="0">
              <a:solidFill>
                <a:schemeClr val="bg1"/>
              </a:solidFill>
              <a:uFill>
                <a:solidFill>
                  <a:schemeClr val="bg1"/>
                </a:solidFill>
              </a:u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p\Downloads\WhatsApp Image 2019-12-19 at 2.21.32 PM.jpeg"/>
          <p:cNvPicPr>
            <a:picLocks noChangeAspect="1" noChangeArrowheads="1"/>
          </p:cNvPicPr>
          <p:nvPr/>
        </p:nvPicPr>
        <p:blipFill>
          <a:blip r:embed="rId2"/>
          <a:srcRect b="18571"/>
          <a:stretch>
            <a:fillRect/>
          </a:stretch>
        </p:blipFill>
        <p:spPr bwMode="auto">
          <a:xfrm>
            <a:off x="3357554" y="1500174"/>
            <a:ext cx="2461773" cy="4715903"/>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7" name="Picture 3" descr="C:\Users\hp\Downloads\WhatsApp Image 2019-12-19 at 2.21.33 PM (1).jpeg"/>
          <p:cNvPicPr>
            <a:picLocks noChangeAspect="1" noChangeArrowheads="1"/>
          </p:cNvPicPr>
          <p:nvPr/>
        </p:nvPicPr>
        <p:blipFill>
          <a:blip r:embed="rId3"/>
          <a:srcRect b="17282"/>
          <a:stretch>
            <a:fillRect/>
          </a:stretch>
        </p:blipFill>
        <p:spPr bwMode="auto">
          <a:xfrm>
            <a:off x="500034" y="1500174"/>
            <a:ext cx="2459736" cy="4715903"/>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8" name="Picture 4" descr="C:\Users\hp\Downloads\WhatsApp Image 2019-12-19 at 2.21.33 PM.jpeg"/>
          <p:cNvPicPr>
            <a:picLocks noChangeAspect="1" noChangeArrowheads="1"/>
          </p:cNvPicPr>
          <p:nvPr/>
        </p:nvPicPr>
        <p:blipFill>
          <a:blip r:embed="rId4"/>
          <a:srcRect b="17924"/>
          <a:stretch>
            <a:fillRect/>
          </a:stretch>
        </p:blipFill>
        <p:spPr bwMode="auto">
          <a:xfrm>
            <a:off x="6286512" y="1500174"/>
            <a:ext cx="2459736" cy="4715903"/>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9" name="TextBox 8"/>
          <p:cNvSpPr txBox="1"/>
          <p:nvPr/>
        </p:nvSpPr>
        <p:spPr>
          <a:xfrm>
            <a:off x="1928794" y="0"/>
            <a:ext cx="5857916" cy="769441"/>
          </a:xfrm>
          <a:prstGeom prst="rect">
            <a:avLst/>
          </a:prstGeom>
          <a:noFill/>
        </p:spPr>
        <p:txBody>
          <a:bodyPr wrap="square" rtlCol="0">
            <a:spAutoFit/>
          </a:bodyPr>
          <a:lstStyle/>
          <a:p>
            <a:r>
              <a:rPr lang="en-IN" sz="4400" b="1" u="sng" dirty="0" smtClean="0">
                <a:solidFill>
                  <a:schemeClr val="bg1"/>
                </a:solidFill>
              </a:rPr>
              <a:t>WORKING  OF OUR APP</a:t>
            </a:r>
            <a:endParaRPr lang="en-US" sz="4400" b="1" u="sng" dirty="0">
              <a:solidFill>
                <a:schemeClr val="bg1"/>
              </a:solidFill>
            </a:endParaRPr>
          </a:p>
        </p:txBody>
      </p:sp>
      <p:sp>
        <p:nvSpPr>
          <p:cNvPr id="10" name="TextBox 9"/>
          <p:cNvSpPr txBox="1"/>
          <p:nvPr/>
        </p:nvSpPr>
        <p:spPr>
          <a:xfrm>
            <a:off x="428596" y="785794"/>
            <a:ext cx="2428892" cy="923330"/>
          </a:xfrm>
          <a:prstGeom prst="rect">
            <a:avLst/>
          </a:prstGeom>
          <a:noFill/>
        </p:spPr>
        <p:txBody>
          <a:bodyPr wrap="square" rtlCol="0">
            <a:spAutoFit/>
          </a:bodyPr>
          <a:lstStyle/>
          <a:p>
            <a:pPr marL="342900" indent="-342900">
              <a:buAutoNum type="arabicPeriod"/>
            </a:pPr>
            <a:r>
              <a:rPr lang="en-IN" b="1" dirty="0" smtClean="0">
                <a:solidFill>
                  <a:schemeClr val="bg1"/>
                </a:solidFill>
              </a:rPr>
              <a:t>LOGIN INTO OUR APP  IF REGISTERED</a:t>
            </a:r>
          </a:p>
          <a:p>
            <a:endParaRPr lang="en-US" b="1" dirty="0">
              <a:solidFill>
                <a:schemeClr val="bg1"/>
              </a:solidFill>
            </a:endParaRPr>
          </a:p>
        </p:txBody>
      </p:sp>
      <p:sp>
        <p:nvSpPr>
          <p:cNvPr id="11" name="TextBox 10"/>
          <p:cNvSpPr txBox="1"/>
          <p:nvPr/>
        </p:nvSpPr>
        <p:spPr>
          <a:xfrm>
            <a:off x="3286116" y="785794"/>
            <a:ext cx="2643206" cy="646331"/>
          </a:xfrm>
          <a:prstGeom prst="rect">
            <a:avLst/>
          </a:prstGeom>
          <a:noFill/>
        </p:spPr>
        <p:txBody>
          <a:bodyPr wrap="square" rtlCol="0">
            <a:spAutoFit/>
          </a:bodyPr>
          <a:lstStyle/>
          <a:p>
            <a:r>
              <a:rPr lang="en-IN" b="1" dirty="0" smtClean="0">
                <a:solidFill>
                  <a:schemeClr val="bg1"/>
                </a:solidFill>
              </a:rPr>
              <a:t>2. IF NOT THEN REGISTER</a:t>
            </a:r>
          </a:p>
          <a:p>
            <a:r>
              <a:rPr lang="en-IN" b="1" dirty="0" smtClean="0">
                <a:solidFill>
                  <a:schemeClr val="bg1"/>
                </a:solidFill>
              </a:rPr>
              <a:t>     YOURSELF HERE</a:t>
            </a:r>
            <a:endParaRPr lang="en-US" b="1" dirty="0">
              <a:solidFill>
                <a:schemeClr val="bg1"/>
              </a:solidFill>
            </a:endParaRPr>
          </a:p>
        </p:txBody>
      </p:sp>
      <p:sp>
        <p:nvSpPr>
          <p:cNvPr id="12" name="TextBox 11"/>
          <p:cNvSpPr txBox="1"/>
          <p:nvPr/>
        </p:nvSpPr>
        <p:spPr>
          <a:xfrm>
            <a:off x="6286512" y="785794"/>
            <a:ext cx="2643206" cy="646331"/>
          </a:xfrm>
          <a:prstGeom prst="rect">
            <a:avLst/>
          </a:prstGeom>
          <a:noFill/>
        </p:spPr>
        <p:txBody>
          <a:bodyPr wrap="square" rtlCol="0">
            <a:spAutoFit/>
          </a:bodyPr>
          <a:lstStyle/>
          <a:p>
            <a:r>
              <a:rPr lang="en-IN" b="1" dirty="0" smtClean="0">
                <a:solidFill>
                  <a:schemeClr val="bg1"/>
                </a:solidFill>
              </a:rPr>
              <a:t>3. AFTER LOGIN CLICK ON</a:t>
            </a:r>
          </a:p>
          <a:p>
            <a:r>
              <a:rPr lang="en-IN" b="1" dirty="0" smtClean="0">
                <a:solidFill>
                  <a:schemeClr val="bg1"/>
                </a:solidFill>
              </a:rPr>
              <a:t>    “MAKE  A  REPORT”</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hp\Downloads\WhatsApp Image 2019-12-19 at 2.21.31 PM (1).jpeg"/>
          <p:cNvPicPr>
            <a:picLocks noChangeAspect="1" noChangeArrowheads="1"/>
          </p:cNvPicPr>
          <p:nvPr/>
        </p:nvPicPr>
        <p:blipFill>
          <a:blip r:embed="rId2"/>
          <a:srcRect/>
          <a:stretch>
            <a:fillRect/>
          </a:stretch>
        </p:blipFill>
        <p:spPr bwMode="auto">
          <a:xfrm>
            <a:off x="3286116" y="1571612"/>
            <a:ext cx="2450592"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4" name="Picture 3" descr="WhatsApp Image 2019-12-26 at 8.22.57 PM.jpeg"/>
          <p:cNvPicPr>
            <a:picLocks noChangeAspect="1"/>
          </p:cNvPicPr>
          <p:nvPr/>
        </p:nvPicPr>
        <p:blipFill>
          <a:blip r:embed="rId3"/>
          <a:stretch>
            <a:fillRect/>
          </a:stretch>
        </p:blipFill>
        <p:spPr>
          <a:xfrm>
            <a:off x="214282" y="1571612"/>
            <a:ext cx="2500330" cy="4643470"/>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0" y="285728"/>
            <a:ext cx="3143240" cy="923330"/>
          </a:xfrm>
          <a:prstGeom prst="rect">
            <a:avLst/>
          </a:prstGeom>
          <a:noFill/>
        </p:spPr>
        <p:txBody>
          <a:bodyPr wrap="square" rtlCol="0">
            <a:spAutoFit/>
          </a:bodyPr>
          <a:lstStyle/>
          <a:p>
            <a:r>
              <a:rPr lang="en-IN" b="1" dirty="0" smtClean="0">
                <a:solidFill>
                  <a:schemeClr val="bg1"/>
                </a:solidFill>
              </a:rPr>
              <a:t>4. AFTER CLICKING ON“MAKE </a:t>
            </a:r>
          </a:p>
          <a:p>
            <a:r>
              <a:rPr lang="en-IN" b="1" dirty="0" smtClean="0">
                <a:solidFill>
                  <a:schemeClr val="bg1"/>
                </a:solidFill>
              </a:rPr>
              <a:t>    A REPORT” LOCATION </a:t>
            </a:r>
          </a:p>
          <a:p>
            <a:r>
              <a:rPr lang="en-IN" b="1" dirty="0" smtClean="0">
                <a:solidFill>
                  <a:schemeClr val="bg1"/>
                </a:solidFill>
              </a:rPr>
              <a:t>    ACTIVITY OPENS</a:t>
            </a:r>
          </a:p>
        </p:txBody>
      </p:sp>
      <p:sp>
        <p:nvSpPr>
          <p:cNvPr id="9" name="TextBox 8"/>
          <p:cNvSpPr txBox="1"/>
          <p:nvPr/>
        </p:nvSpPr>
        <p:spPr>
          <a:xfrm>
            <a:off x="3143240" y="285728"/>
            <a:ext cx="2786050" cy="1200329"/>
          </a:xfrm>
          <a:prstGeom prst="rect">
            <a:avLst/>
          </a:prstGeom>
          <a:noFill/>
        </p:spPr>
        <p:txBody>
          <a:bodyPr wrap="square" rtlCol="0">
            <a:spAutoFit/>
          </a:bodyPr>
          <a:lstStyle/>
          <a:p>
            <a:r>
              <a:rPr lang="en-IN" b="1" dirty="0" smtClean="0">
                <a:solidFill>
                  <a:schemeClr val="bg1"/>
                </a:solidFill>
              </a:rPr>
              <a:t>5. WHEN USER CLICK ON</a:t>
            </a:r>
          </a:p>
          <a:p>
            <a:r>
              <a:rPr lang="en-IN" b="1" dirty="0" smtClean="0">
                <a:solidFill>
                  <a:schemeClr val="bg1"/>
                </a:solidFill>
              </a:rPr>
              <a:t>     “SEND LOCATION” IT </a:t>
            </a:r>
          </a:p>
          <a:p>
            <a:r>
              <a:rPr lang="en-IN" b="1" dirty="0" smtClean="0">
                <a:solidFill>
                  <a:schemeClr val="bg1"/>
                </a:solidFill>
              </a:rPr>
              <a:t>     SEARCH FOR CURRENT</a:t>
            </a:r>
          </a:p>
          <a:p>
            <a:r>
              <a:rPr lang="en-IN" b="1" dirty="0" smtClean="0">
                <a:solidFill>
                  <a:schemeClr val="bg1"/>
                </a:solidFill>
              </a:rPr>
              <a:t>     LOCATION</a:t>
            </a:r>
            <a:endParaRPr lang="en-US" b="1" dirty="0">
              <a:solidFill>
                <a:schemeClr val="bg1"/>
              </a:solidFill>
            </a:endParaRPr>
          </a:p>
        </p:txBody>
      </p:sp>
      <p:pic>
        <p:nvPicPr>
          <p:cNvPr id="10" name="Picture 4" descr="C:\Users\hp\Downloads\WhatsApp Image 2019-12-19 at 2.21.30 PM.jpeg"/>
          <p:cNvPicPr>
            <a:picLocks noChangeAspect="1" noChangeArrowheads="1"/>
          </p:cNvPicPr>
          <p:nvPr/>
        </p:nvPicPr>
        <p:blipFill>
          <a:blip r:embed="rId4"/>
          <a:srcRect/>
          <a:stretch>
            <a:fillRect/>
          </a:stretch>
        </p:blipFill>
        <p:spPr bwMode="auto">
          <a:xfrm>
            <a:off x="6286512" y="1571612"/>
            <a:ext cx="2413501" cy="471830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1" name="Rectangle 10"/>
          <p:cNvSpPr/>
          <p:nvPr/>
        </p:nvSpPr>
        <p:spPr>
          <a:xfrm>
            <a:off x="6000760" y="285728"/>
            <a:ext cx="3786182" cy="923330"/>
          </a:xfrm>
          <a:prstGeom prst="rect">
            <a:avLst/>
          </a:prstGeom>
        </p:spPr>
        <p:txBody>
          <a:bodyPr wrap="square">
            <a:spAutoFit/>
          </a:bodyPr>
          <a:lstStyle/>
          <a:p>
            <a:r>
              <a:rPr lang="en-IN" b="1" dirty="0" smtClean="0">
                <a:solidFill>
                  <a:schemeClr val="bg1"/>
                </a:solidFill>
              </a:rPr>
              <a:t>6. WHEN CURRENT LOCATION</a:t>
            </a:r>
          </a:p>
          <a:p>
            <a:r>
              <a:rPr lang="en-IN" b="1" dirty="0" smtClean="0">
                <a:solidFill>
                  <a:schemeClr val="bg1"/>
                </a:solidFill>
              </a:rPr>
              <a:t>     IS FOUND USER WILL CLICK </a:t>
            </a:r>
          </a:p>
          <a:p>
            <a:r>
              <a:rPr lang="en-IN" b="1" dirty="0" smtClean="0">
                <a:solidFill>
                  <a:schemeClr val="bg1"/>
                </a:solidFill>
              </a:rPr>
              <a:t>     ON “SUBMIT”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p\Downloads\WhatsApp Image 2019-12-19 at 2.21.29 PM.jpeg"/>
          <p:cNvPicPr>
            <a:picLocks noChangeAspect="1" noChangeArrowheads="1"/>
          </p:cNvPicPr>
          <p:nvPr/>
        </p:nvPicPr>
        <p:blipFill>
          <a:blip r:embed="rId2"/>
          <a:srcRect/>
          <a:stretch>
            <a:fillRect/>
          </a:stretch>
        </p:blipFill>
        <p:spPr bwMode="auto">
          <a:xfrm>
            <a:off x="3428992" y="1500174"/>
            <a:ext cx="2414016" cy="4786346"/>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7" name="Picture 3" descr="C:\Users\hp\Downloads\WhatsApp Image 2019-12-19 at 2.21.33 PM.jpeg"/>
          <p:cNvPicPr>
            <a:picLocks noChangeAspect="1" noChangeArrowheads="1"/>
          </p:cNvPicPr>
          <p:nvPr/>
        </p:nvPicPr>
        <p:blipFill>
          <a:blip r:embed="rId3"/>
          <a:srcRect b="15177"/>
          <a:stretch>
            <a:fillRect/>
          </a:stretch>
        </p:blipFill>
        <p:spPr bwMode="auto">
          <a:xfrm>
            <a:off x="6429388" y="1500174"/>
            <a:ext cx="2414016" cy="471830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9" name="TextBox 8"/>
          <p:cNvSpPr txBox="1"/>
          <p:nvPr/>
        </p:nvSpPr>
        <p:spPr>
          <a:xfrm>
            <a:off x="3286116" y="142852"/>
            <a:ext cx="3286148" cy="923330"/>
          </a:xfrm>
          <a:prstGeom prst="rect">
            <a:avLst/>
          </a:prstGeom>
          <a:noFill/>
        </p:spPr>
        <p:txBody>
          <a:bodyPr wrap="square" rtlCol="0">
            <a:spAutoFit/>
          </a:bodyPr>
          <a:lstStyle/>
          <a:p>
            <a:r>
              <a:rPr lang="en-IN" b="1" dirty="0" smtClean="0">
                <a:solidFill>
                  <a:schemeClr val="bg1"/>
                </a:solidFill>
              </a:rPr>
              <a:t>8. WHEN REPORT IS SUBMITTED</a:t>
            </a:r>
          </a:p>
          <a:p>
            <a:r>
              <a:rPr lang="en-IN" b="1" dirty="0" smtClean="0">
                <a:solidFill>
                  <a:schemeClr val="bg1"/>
                </a:solidFill>
              </a:rPr>
              <a:t>     A ACTIVITY IS SHOWN OF </a:t>
            </a:r>
          </a:p>
          <a:p>
            <a:r>
              <a:rPr lang="en-IN" b="1" dirty="0" smtClean="0">
                <a:solidFill>
                  <a:schemeClr val="bg1"/>
                </a:solidFill>
              </a:rPr>
              <a:t>     SUCCESSFUL SUBMISSION</a:t>
            </a:r>
            <a:endParaRPr lang="en-US" b="1" dirty="0">
              <a:solidFill>
                <a:schemeClr val="bg1"/>
              </a:solidFill>
            </a:endParaRPr>
          </a:p>
        </p:txBody>
      </p:sp>
      <p:sp>
        <p:nvSpPr>
          <p:cNvPr id="10" name="TextBox 9"/>
          <p:cNvSpPr txBox="1"/>
          <p:nvPr/>
        </p:nvSpPr>
        <p:spPr>
          <a:xfrm>
            <a:off x="6429388" y="142852"/>
            <a:ext cx="2714612" cy="923330"/>
          </a:xfrm>
          <a:prstGeom prst="rect">
            <a:avLst/>
          </a:prstGeom>
          <a:noFill/>
        </p:spPr>
        <p:txBody>
          <a:bodyPr wrap="square" rtlCol="0">
            <a:spAutoFit/>
          </a:bodyPr>
          <a:lstStyle/>
          <a:p>
            <a:r>
              <a:rPr lang="en-IN" b="1" dirty="0" smtClean="0">
                <a:solidFill>
                  <a:schemeClr val="bg1"/>
                </a:solidFill>
              </a:rPr>
              <a:t>9. IF A PERSON CLICKS </a:t>
            </a:r>
          </a:p>
          <a:p>
            <a:r>
              <a:rPr lang="en-IN" b="1" dirty="0" smtClean="0">
                <a:solidFill>
                  <a:schemeClr val="bg1"/>
                </a:solidFill>
              </a:rPr>
              <a:t>     “RETURN” THEY WILL </a:t>
            </a:r>
          </a:p>
          <a:p>
            <a:r>
              <a:rPr lang="en-IN" b="1" dirty="0" smtClean="0">
                <a:solidFill>
                  <a:schemeClr val="bg1"/>
                </a:solidFill>
              </a:rPr>
              <a:t>     COME TO MAIN MENU </a:t>
            </a:r>
            <a:endParaRPr lang="en-US" b="1" dirty="0">
              <a:solidFill>
                <a:schemeClr val="bg1"/>
              </a:solidFill>
            </a:endParaRPr>
          </a:p>
        </p:txBody>
      </p:sp>
      <p:pic>
        <p:nvPicPr>
          <p:cNvPr id="11" name="Picture 10" descr="WhatsApp Image 2020-01-01 at 3.45.46 PM.jpeg"/>
          <p:cNvPicPr>
            <a:picLocks noChangeAspect="1"/>
          </p:cNvPicPr>
          <p:nvPr/>
        </p:nvPicPr>
        <p:blipFill>
          <a:blip r:embed="rId4"/>
          <a:srcRect b="9375"/>
          <a:stretch>
            <a:fillRect/>
          </a:stretch>
        </p:blipFill>
        <p:spPr>
          <a:xfrm>
            <a:off x="285721" y="1500174"/>
            <a:ext cx="2500329" cy="4857784"/>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12" name="TextBox 11"/>
          <p:cNvSpPr txBox="1"/>
          <p:nvPr/>
        </p:nvSpPr>
        <p:spPr>
          <a:xfrm>
            <a:off x="0" y="142852"/>
            <a:ext cx="3428992" cy="1200329"/>
          </a:xfrm>
          <a:prstGeom prst="rect">
            <a:avLst/>
          </a:prstGeom>
          <a:noFill/>
        </p:spPr>
        <p:txBody>
          <a:bodyPr wrap="square" rtlCol="0">
            <a:spAutoFit/>
          </a:bodyPr>
          <a:lstStyle/>
          <a:p>
            <a:r>
              <a:rPr lang="en-IN" b="1" dirty="0" smtClean="0">
                <a:solidFill>
                  <a:schemeClr val="bg1"/>
                </a:solidFill>
              </a:rPr>
              <a:t>7. AFTER SUBMITTING LOCATION</a:t>
            </a:r>
          </a:p>
          <a:p>
            <a:r>
              <a:rPr lang="en-IN" b="1" dirty="0" smtClean="0">
                <a:solidFill>
                  <a:schemeClr val="bg1"/>
                </a:solidFill>
              </a:rPr>
              <a:t>    CAMERA ACTIVITY OPENS AND</a:t>
            </a:r>
          </a:p>
          <a:p>
            <a:r>
              <a:rPr lang="en-IN" b="1" dirty="0" smtClean="0">
                <a:solidFill>
                  <a:schemeClr val="bg1"/>
                </a:solidFill>
              </a:rPr>
              <a:t>    USER TAKE PHOTO AND CLICK</a:t>
            </a:r>
          </a:p>
          <a:p>
            <a:r>
              <a:rPr lang="en-IN" b="1" dirty="0" smtClean="0">
                <a:solidFill>
                  <a:schemeClr val="bg1"/>
                </a:solidFill>
              </a:rPr>
              <a:t>     “SUBMIT”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atsApp Image 2020-01-01 at 9.15.26 AM.jpeg"/>
          <p:cNvPicPr>
            <a:picLocks noChangeAspect="1"/>
          </p:cNvPicPr>
          <p:nvPr/>
        </p:nvPicPr>
        <p:blipFill>
          <a:blip r:embed="rId2"/>
          <a:stretch>
            <a:fillRect/>
          </a:stretch>
        </p:blipFill>
        <p:spPr>
          <a:xfrm>
            <a:off x="6572264" y="1428736"/>
            <a:ext cx="2214578"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pic>
        <p:nvPicPr>
          <p:cNvPr id="6" name="Picture 5" descr="WhatsApp Image 2020-01-01 at 9.15.27 AM.jpeg"/>
          <p:cNvPicPr>
            <a:picLocks noChangeAspect="1"/>
          </p:cNvPicPr>
          <p:nvPr/>
        </p:nvPicPr>
        <p:blipFill>
          <a:blip r:embed="rId3"/>
          <a:stretch>
            <a:fillRect/>
          </a:stretch>
        </p:blipFill>
        <p:spPr>
          <a:xfrm>
            <a:off x="3643306" y="1428736"/>
            <a:ext cx="2214578"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7" name="TextBox 6"/>
          <p:cNvSpPr txBox="1"/>
          <p:nvPr/>
        </p:nvSpPr>
        <p:spPr>
          <a:xfrm>
            <a:off x="2786050" y="0"/>
            <a:ext cx="3286148" cy="923330"/>
          </a:xfrm>
          <a:prstGeom prst="rect">
            <a:avLst/>
          </a:prstGeom>
          <a:noFill/>
        </p:spPr>
        <p:txBody>
          <a:bodyPr wrap="square" rtlCol="0">
            <a:spAutoFit/>
          </a:bodyPr>
          <a:lstStyle/>
          <a:p>
            <a:r>
              <a:rPr lang="en-IN" b="1" dirty="0" smtClean="0">
                <a:solidFill>
                  <a:schemeClr val="bg1"/>
                </a:solidFill>
              </a:rPr>
              <a:t>    11. WHEN A USER CLICK ON</a:t>
            </a:r>
          </a:p>
          <a:p>
            <a:r>
              <a:rPr lang="en-IN" b="1" dirty="0" smtClean="0">
                <a:solidFill>
                  <a:schemeClr val="bg1"/>
                </a:solidFill>
              </a:rPr>
              <a:t>       “SHOW FAQ” AN ACTIVITY</a:t>
            </a:r>
          </a:p>
          <a:p>
            <a:r>
              <a:rPr lang="en-IN" b="1" dirty="0" smtClean="0">
                <a:solidFill>
                  <a:schemeClr val="bg1"/>
                </a:solidFill>
              </a:rPr>
              <a:t>        DISPLAYING FAQ IS OPENED</a:t>
            </a:r>
            <a:endParaRPr lang="en-US" b="1" dirty="0">
              <a:solidFill>
                <a:schemeClr val="bg1"/>
              </a:solidFill>
            </a:endParaRPr>
          </a:p>
        </p:txBody>
      </p:sp>
      <p:sp>
        <p:nvSpPr>
          <p:cNvPr id="8" name="TextBox 7"/>
          <p:cNvSpPr txBox="1"/>
          <p:nvPr/>
        </p:nvSpPr>
        <p:spPr>
          <a:xfrm>
            <a:off x="5786446" y="0"/>
            <a:ext cx="3357554" cy="1200329"/>
          </a:xfrm>
          <a:prstGeom prst="rect">
            <a:avLst/>
          </a:prstGeom>
          <a:noFill/>
        </p:spPr>
        <p:txBody>
          <a:bodyPr wrap="square" rtlCol="0">
            <a:spAutoFit/>
          </a:bodyPr>
          <a:lstStyle/>
          <a:p>
            <a:r>
              <a:rPr lang="en-IN" b="1" dirty="0" smtClean="0">
                <a:solidFill>
                  <a:schemeClr val="bg1"/>
                </a:solidFill>
              </a:rPr>
              <a:t>12. WHEN USER CLICK “PROVIDE   </a:t>
            </a:r>
          </a:p>
          <a:p>
            <a:r>
              <a:rPr lang="en-IN" b="1" dirty="0" smtClean="0">
                <a:solidFill>
                  <a:schemeClr val="bg1"/>
                </a:solidFill>
              </a:rPr>
              <a:t>       SUGGESTIONS” AN ACTIVITY </a:t>
            </a:r>
          </a:p>
          <a:p>
            <a:r>
              <a:rPr lang="en-IN" b="1" dirty="0" smtClean="0">
                <a:solidFill>
                  <a:schemeClr val="bg1"/>
                </a:solidFill>
              </a:rPr>
              <a:t>       OPENS WHERE USER SUBMIT </a:t>
            </a:r>
          </a:p>
          <a:p>
            <a:r>
              <a:rPr lang="en-IN" b="1" dirty="0" smtClean="0">
                <a:solidFill>
                  <a:schemeClr val="bg1"/>
                </a:solidFill>
              </a:rPr>
              <a:t>       SUGGESTIONS.</a:t>
            </a:r>
            <a:endParaRPr lang="en-US" b="1" dirty="0">
              <a:solidFill>
                <a:schemeClr val="bg1"/>
              </a:solidFill>
            </a:endParaRPr>
          </a:p>
        </p:txBody>
      </p:sp>
      <p:pic>
        <p:nvPicPr>
          <p:cNvPr id="1026" name="Picture 2" descr="C:\Users\hp\Downloads\WhatsApp Image 2020-01-03 at 8.27.08 PM.jpeg"/>
          <p:cNvPicPr>
            <a:picLocks noChangeAspect="1" noChangeArrowheads="1"/>
          </p:cNvPicPr>
          <p:nvPr/>
        </p:nvPicPr>
        <p:blipFill>
          <a:blip r:embed="rId4"/>
          <a:srcRect/>
          <a:stretch>
            <a:fillRect/>
          </a:stretch>
        </p:blipFill>
        <p:spPr bwMode="auto">
          <a:xfrm>
            <a:off x="571472" y="1428736"/>
            <a:ext cx="2324482" cy="4714908"/>
          </a:xfrm>
          <a:prstGeom prst="roundRect">
            <a:avLst>
              <a:gd name="adj" fmla="val 8594"/>
            </a:avLst>
          </a:prstGeom>
          <a:solidFill>
            <a:srgbClr val="FFFFFF">
              <a:shade val="85000"/>
            </a:srgbClr>
          </a:solidFill>
          <a:ln w="88900" cmpd="tri">
            <a:solidFill>
              <a:schemeClr val="tx1"/>
            </a:solidFill>
          </a:ln>
          <a:effectLst>
            <a:reflection blurRad="12700" stA="38000" endPos="28000" dist="5000" dir="5400000" sy="-100000" algn="bl" rotWithShape="0"/>
          </a:effectLst>
        </p:spPr>
      </p:pic>
      <p:sp>
        <p:nvSpPr>
          <p:cNvPr id="9" name="TextBox 8"/>
          <p:cNvSpPr txBox="1"/>
          <p:nvPr/>
        </p:nvSpPr>
        <p:spPr>
          <a:xfrm>
            <a:off x="0" y="0"/>
            <a:ext cx="3071802" cy="923330"/>
          </a:xfrm>
          <a:prstGeom prst="rect">
            <a:avLst/>
          </a:prstGeom>
          <a:noFill/>
        </p:spPr>
        <p:txBody>
          <a:bodyPr wrap="square" rtlCol="0">
            <a:spAutoFit/>
          </a:bodyPr>
          <a:lstStyle/>
          <a:p>
            <a:r>
              <a:rPr lang="en-IN" b="1" dirty="0" smtClean="0">
                <a:solidFill>
                  <a:schemeClr val="bg1"/>
                </a:solidFill>
              </a:rPr>
              <a:t>10. WHEN USER CLICK “VIEW</a:t>
            </a:r>
          </a:p>
          <a:p>
            <a:r>
              <a:rPr lang="en-IN" b="1" dirty="0" smtClean="0">
                <a:solidFill>
                  <a:schemeClr val="bg1"/>
                </a:solidFill>
              </a:rPr>
              <a:t>      PAST REPORTS” , ACTIVITY</a:t>
            </a:r>
          </a:p>
          <a:p>
            <a:r>
              <a:rPr lang="en-IN" b="1" dirty="0" smtClean="0">
                <a:solidFill>
                  <a:schemeClr val="bg1"/>
                </a:solidFill>
              </a:rPr>
              <a:t>      SHOWN BELOW OPENS </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2852"/>
            <a:ext cx="9144000" cy="707886"/>
          </a:xfrm>
          <a:prstGeom prst="rect">
            <a:avLst/>
          </a:prstGeom>
          <a:noFill/>
        </p:spPr>
        <p:txBody>
          <a:bodyPr wrap="square" rtlCol="0">
            <a:spAutoFit/>
          </a:bodyPr>
          <a:lstStyle/>
          <a:p>
            <a:r>
              <a:rPr lang="en-IN" sz="4000" dirty="0" smtClean="0">
                <a:solidFill>
                  <a:schemeClr val="bg1"/>
                </a:solidFill>
              </a:rPr>
              <a:t>   </a:t>
            </a:r>
            <a:r>
              <a:rPr lang="en-IN" sz="4000" b="1" u="sng" dirty="0" smtClean="0">
                <a:solidFill>
                  <a:schemeClr val="bg1"/>
                </a:solidFill>
              </a:rPr>
              <a:t>DATABASE  CONNECTIVITY OF OUR APP</a:t>
            </a:r>
            <a:endParaRPr lang="en-US" sz="4000" b="1" u="sng" dirty="0">
              <a:solidFill>
                <a:schemeClr val="bg1"/>
              </a:solidFill>
            </a:endParaRPr>
          </a:p>
        </p:txBody>
      </p:sp>
      <p:pic>
        <p:nvPicPr>
          <p:cNvPr id="1026" name="Picture 2"/>
          <p:cNvPicPr>
            <a:picLocks noChangeAspect="1" noChangeArrowheads="1"/>
          </p:cNvPicPr>
          <p:nvPr/>
        </p:nvPicPr>
        <p:blipFill>
          <a:blip r:embed="rId2"/>
          <a:srcRect t="12676" b="5633"/>
          <a:stretch>
            <a:fillRect/>
          </a:stretch>
        </p:blipFill>
        <p:spPr bwMode="auto">
          <a:xfrm>
            <a:off x="357158" y="1571612"/>
            <a:ext cx="8555315" cy="5063373"/>
          </a:xfrm>
          <a:prstGeom prst="rect">
            <a:avLst/>
          </a:prstGeom>
          <a:noFill/>
          <a:ln w="9525">
            <a:noFill/>
            <a:miter lim="800000"/>
            <a:headEnd/>
            <a:tailEnd/>
          </a:ln>
          <a:effectLst/>
        </p:spPr>
      </p:pic>
      <p:sp>
        <p:nvSpPr>
          <p:cNvPr id="6" name="TextBox 5"/>
          <p:cNvSpPr txBox="1"/>
          <p:nvPr/>
        </p:nvSpPr>
        <p:spPr>
          <a:xfrm>
            <a:off x="142844" y="928670"/>
            <a:ext cx="9001156" cy="646331"/>
          </a:xfrm>
          <a:prstGeom prst="rect">
            <a:avLst/>
          </a:prstGeom>
          <a:noFill/>
        </p:spPr>
        <p:txBody>
          <a:bodyPr wrap="square" rtlCol="0">
            <a:spAutoFit/>
          </a:bodyPr>
          <a:lstStyle/>
          <a:p>
            <a:pPr marL="342900" indent="-342900">
              <a:buAutoNum type="arabicPeriod"/>
            </a:pPr>
            <a:r>
              <a:rPr lang="en-IN" b="1" dirty="0" smtClean="0">
                <a:solidFill>
                  <a:schemeClr val="bg1"/>
                </a:solidFill>
              </a:rPr>
              <a:t>WHEN A USER LOGIN INTO OUR APP THEN THERE LOGIN INFO. IS STORED OUR DATABASE </a:t>
            </a:r>
          </a:p>
          <a:p>
            <a:pPr marL="342900" indent="-342900"/>
            <a:r>
              <a:rPr lang="en-IN" b="1" dirty="0" smtClean="0">
                <a:solidFill>
                  <a:schemeClr val="bg1"/>
                </a:solidFill>
              </a:rPr>
              <a:t>       AND EACH USER IS ASSIGNED A UNIQUE USER UID</a:t>
            </a:r>
            <a:r>
              <a:rPr lang="en-IN"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t="12857" b="5715"/>
          <a:stretch>
            <a:fillRect/>
          </a:stretch>
        </p:blipFill>
        <p:spPr bwMode="auto">
          <a:xfrm>
            <a:off x="214282" y="1357298"/>
            <a:ext cx="8807099" cy="5286412"/>
          </a:xfrm>
          <a:prstGeom prst="rect">
            <a:avLst/>
          </a:prstGeom>
          <a:noFill/>
          <a:ln w="9525">
            <a:noFill/>
            <a:miter lim="800000"/>
            <a:headEnd/>
            <a:tailEnd/>
          </a:ln>
          <a:effectLst/>
        </p:spPr>
      </p:pic>
      <p:sp>
        <p:nvSpPr>
          <p:cNvPr id="5" name="TextBox 4"/>
          <p:cNvSpPr txBox="1"/>
          <p:nvPr/>
        </p:nvSpPr>
        <p:spPr>
          <a:xfrm>
            <a:off x="214282" y="428604"/>
            <a:ext cx="8929718" cy="646331"/>
          </a:xfrm>
          <a:prstGeom prst="rect">
            <a:avLst/>
          </a:prstGeom>
          <a:noFill/>
        </p:spPr>
        <p:txBody>
          <a:bodyPr wrap="square" rtlCol="0">
            <a:spAutoFit/>
          </a:bodyPr>
          <a:lstStyle/>
          <a:p>
            <a:r>
              <a:rPr lang="en-IN" b="1" dirty="0" smtClean="0">
                <a:solidFill>
                  <a:schemeClr val="bg1"/>
                </a:solidFill>
              </a:rPr>
              <a:t>2. WHEN A USER SUBMIT THE LOCATION AND IMAGE OF POTHOLE THE DETAILS ARE STORED</a:t>
            </a:r>
          </a:p>
          <a:p>
            <a:r>
              <a:rPr lang="en-IN" b="1" dirty="0" smtClean="0">
                <a:solidFill>
                  <a:schemeClr val="bg1"/>
                </a:solidFill>
              </a:rPr>
              <a:t>     IN THE DATABASE AND UNIQUE REPORT ID IS GENERATED </a:t>
            </a:r>
            <a:endParaRPr lang="en-US"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TotalTime>
  <Words>652</Words>
  <Application>Microsoft Office PowerPoint</Application>
  <PresentationFormat>On-screen Show (4:3)</PresentationFormat>
  <Paragraphs>112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87</cp:revision>
  <dcterms:created xsi:type="dcterms:W3CDTF">2019-12-25T15:17:16Z</dcterms:created>
  <dcterms:modified xsi:type="dcterms:W3CDTF">2020-01-04T17:48:51Z</dcterms:modified>
</cp:coreProperties>
</file>